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Hammersmith One"/>
      <p:regular r:id="rId58"/>
    </p:embeddedFont>
    <p:embeddedFont>
      <p:font typeface="Manjari"/>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A4C18F-DE59-4012-ABF0-6C1F603597A7}">
  <a:tblStyle styleId="{F2A4C18F-DE59-4012-ABF0-6C1F603597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anjari-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anjari-regular.fntdata"/><Relationship Id="rId14" Type="http://schemas.openxmlformats.org/officeDocument/2006/relationships/slide" Target="slides/slide9.xml"/><Relationship Id="rId58" Type="http://schemas.openxmlformats.org/officeDocument/2006/relationships/font" Target="fonts/HammersmithOn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fa2af0bfd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2fa2af0bfd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2fa2af0bfd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2fa2af0bfd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fa2af0bfd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2fa2af0bfd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2fa2af0bfd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2fa2af0bfd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2fa2af0bfd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2fa2af0bfd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2fa2af0bfd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2fa2af0bfd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2fa2af0bfd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2fa2af0bfd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2fa2af0bfd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2fa2af0bfd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Use Sasha’s drive and ambition to make time for personal activities?</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Make personal hobbies feel as important as “resume activities”?</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Stop Sasha from sacrificing hobbies she enjoys?</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Enable Sasha to explore new potentially impressive activities she may enjoy more?</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Boost Sasha’s college readiness in a fun/low stress environment?</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Convince Sasha to explore non traditional post-graduation options?</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Make the process of preparing for college like a scavenger hunt?</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 Make her love coaching as much as she loves playing?</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Find more passion/enjoyment in the “impressive” resume items?</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Redefine Sasha’s definition of success?</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Show her how “good” her application already is?</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Remove the pressure to “spend 100% of your time” getting into college?</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Make fun AND impactful opportunities more available?</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Make pursuing achievements exciting rather than stressful?</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Make curating a college app like therapy/like a bucket list?</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Provide more clarity/guidance around what admissions is looking for in a “holistic” application?</a:t>
            </a:r>
            <a:endParaRPr sz="1200">
              <a:solidFill>
                <a:srgbClr val="40474B"/>
              </a:solidFill>
              <a:latin typeface="Manjari"/>
              <a:ea typeface="Manjari"/>
              <a:cs typeface="Manjari"/>
              <a:sym typeface="Manjari"/>
            </a:endParaRPr>
          </a:p>
          <a:p>
            <a:pPr indent="0" lvl="0" marL="0" rtl="0" algn="l">
              <a:spcBef>
                <a:spcPts val="1600"/>
              </a:spcBef>
              <a:spcAft>
                <a:spcPts val="1600"/>
              </a:spcAft>
              <a:buNone/>
            </a:pPr>
            <a:r>
              <a:t/>
            </a:r>
            <a:endParaRPr sz="1200">
              <a:solidFill>
                <a:srgbClr val="40474B"/>
              </a:solidFill>
              <a:latin typeface="Manjari"/>
              <a:ea typeface="Manjari"/>
              <a:cs typeface="Manjari"/>
              <a:sym typeface="Manja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30a56c0805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30a56c0805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2fa43617b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2fa43617b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fa199afc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2fa199afc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2fa2af0bfd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2fa2af0bfd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Improve online math notes?</a:t>
            </a:r>
            <a:endParaRPr sz="1600">
              <a:solidFill>
                <a:srgbClr val="40474B"/>
              </a:solidFill>
              <a:latin typeface="Manjari"/>
              <a:ea typeface="Manjari"/>
              <a:cs typeface="Manjari"/>
              <a:sym typeface="Manjari"/>
            </a:endParaRPr>
          </a:p>
          <a:p>
            <a:pPr indent="-330200" lvl="0" marL="4572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Make an efficient note-taking system that can generalize to any class?</a:t>
            </a:r>
            <a:endParaRPr sz="1600">
              <a:solidFill>
                <a:srgbClr val="40474B"/>
              </a:solidFill>
              <a:latin typeface="Manjari"/>
              <a:ea typeface="Manjari"/>
              <a:cs typeface="Manjari"/>
              <a:sym typeface="Manjari"/>
            </a:endParaRPr>
          </a:p>
          <a:p>
            <a:pPr indent="-330200" lvl="0" marL="4572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Make combining handwritten notes cleaner and faster?</a:t>
            </a:r>
            <a:endParaRPr sz="1600">
              <a:solidFill>
                <a:srgbClr val="40474B"/>
              </a:solidFill>
              <a:latin typeface="Manjari"/>
              <a:ea typeface="Manjari"/>
              <a:cs typeface="Manjari"/>
              <a:sym typeface="Manjari"/>
            </a:endParaRPr>
          </a:p>
          <a:p>
            <a:pPr indent="-330200" lvl="0" marL="4572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Enhance student notes with resources outside the classroom?</a:t>
            </a:r>
            <a:endParaRPr sz="1600">
              <a:solidFill>
                <a:srgbClr val="40474B"/>
              </a:solidFill>
              <a:latin typeface="Manjari"/>
              <a:ea typeface="Manjari"/>
              <a:cs typeface="Manjari"/>
              <a:sym typeface="Manjari"/>
            </a:endParaRPr>
          </a:p>
          <a:p>
            <a:pPr indent="-330200" lvl="0" marL="4572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Involve the teacher in the notetaking process?</a:t>
            </a:r>
            <a:endParaRPr sz="1600">
              <a:solidFill>
                <a:srgbClr val="40474B"/>
              </a:solidFill>
              <a:latin typeface="Manjari"/>
              <a:ea typeface="Manjari"/>
              <a:cs typeface="Manjari"/>
              <a:sym typeface="Manjari"/>
            </a:endParaRPr>
          </a:p>
          <a:p>
            <a:pPr indent="-330200" lvl="0" marL="9144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Remove the need for group notes? Make notes obsolete?</a:t>
            </a:r>
            <a:endParaRPr sz="1600">
              <a:solidFill>
                <a:srgbClr val="40474B"/>
              </a:solidFill>
              <a:latin typeface="Manjari"/>
              <a:ea typeface="Manjari"/>
              <a:cs typeface="Manjari"/>
              <a:sym typeface="Manjari"/>
            </a:endParaRPr>
          </a:p>
          <a:p>
            <a:pPr indent="-330200" lvl="0" marL="9144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Make taking notes like a team project?</a:t>
            </a:r>
            <a:endParaRPr sz="1600">
              <a:solidFill>
                <a:srgbClr val="40474B"/>
              </a:solidFill>
              <a:latin typeface="Manjari"/>
              <a:ea typeface="Manjari"/>
              <a:cs typeface="Manjari"/>
              <a:sym typeface="Manjari"/>
            </a:endParaRPr>
          </a:p>
          <a:p>
            <a:pPr indent="-330200" lvl="0" marL="9144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Make taking notes more enjoyable?</a:t>
            </a:r>
            <a:endParaRPr sz="1600">
              <a:solidFill>
                <a:srgbClr val="40474B"/>
              </a:solidFill>
              <a:latin typeface="Manjari"/>
              <a:ea typeface="Manjari"/>
              <a:cs typeface="Manjari"/>
              <a:sym typeface="Manjari"/>
            </a:endParaRPr>
          </a:p>
          <a:p>
            <a:pPr indent="-330200" lvl="0" marL="9144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Make notetaking a contest/competition?</a:t>
            </a:r>
            <a:endParaRPr sz="1600">
              <a:solidFill>
                <a:srgbClr val="40474B"/>
              </a:solidFill>
              <a:latin typeface="Manjari"/>
              <a:ea typeface="Manjari"/>
              <a:cs typeface="Manjari"/>
              <a:sym typeface="Manjari"/>
            </a:endParaRPr>
          </a:p>
          <a:p>
            <a:pPr indent="-330200" lvl="0" marL="9144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Make handwriting notes more efficient?</a:t>
            </a:r>
            <a:endParaRPr sz="1600">
              <a:solidFill>
                <a:srgbClr val="40474B"/>
              </a:solidFill>
              <a:latin typeface="Manjari"/>
              <a:ea typeface="Manjari"/>
              <a:cs typeface="Manjari"/>
              <a:sym typeface="Manjari"/>
            </a:endParaRPr>
          </a:p>
          <a:p>
            <a:pPr indent="-330200" lvl="0" marL="914400" rtl="0" algn="l">
              <a:spcBef>
                <a:spcPts val="0"/>
              </a:spcBef>
              <a:spcAft>
                <a:spcPts val="0"/>
              </a:spcAft>
              <a:buClr>
                <a:srgbClr val="40474B"/>
              </a:buClr>
              <a:buSzPts val="1600"/>
              <a:buFont typeface="Manjari"/>
              <a:buChar char="●"/>
            </a:pPr>
            <a:r>
              <a:rPr lang="en" sz="1600">
                <a:solidFill>
                  <a:srgbClr val="40474B"/>
                </a:solidFill>
                <a:latin typeface="Manjari"/>
                <a:ea typeface="Manjari"/>
                <a:cs typeface="Manjari"/>
                <a:sym typeface="Manjari"/>
              </a:rPr>
              <a:t>Make collaborating on handwritten notes relaxing?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30a56c0805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30a56c0805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2fa2af0bfd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2fa2af0bfd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Make getting to class an effortless routine?</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Create a systematic incentive structure to arrive on time?</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Find a more reliable system for tracking his schedule than handwritten notes and alarms?</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Extend his management strategies to make time for new work/projects?</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Offload responsibility of maintaining a schedule on a daily basis?</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Make scheduling and time management the most exciting part of his day?</a:t>
            </a:r>
            <a:endParaRPr sz="1200">
              <a:solidFill>
                <a:srgbClr val="40474B"/>
              </a:solidFill>
              <a:latin typeface="Manjari"/>
              <a:ea typeface="Manjari"/>
              <a:cs typeface="Manjari"/>
              <a:sym typeface="Manjari"/>
            </a:endParaRPr>
          </a:p>
          <a:p>
            <a:pPr indent="-304800" lvl="0" marL="4572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Make scheduling and commitment like a sport? A hobby?</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Share scheduling and attendance responsibility with more students?</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Bring teachers into the time management process?</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Integrate all logistics surrounding Anwar’s online school/schedule into a central location?</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Build a communicative relationship between Anwar and the school?</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Make attendance less important to Anwar?</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Remove the need for attendance at school?</a:t>
            </a:r>
            <a:endParaRPr sz="1200">
              <a:solidFill>
                <a:srgbClr val="40474B"/>
              </a:solidFill>
              <a:latin typeface="Manjari"/>
              <a:ea typeface="Manjari"/>
              <a:cs typeface="Manjari"/>
              <a:sym typeface="Manjari"/>
            </a:endParaRPr>
          </a:p>
          <a:p>
            <a:pPr indent="-304800" lvl="0" marL="914400" rtl="0" algn="l">
              <a:spcBef>
                <a:spcPts val="0"/>
              </a:spcBef>
              <a:spcAft>
                <a:spcPts val="0"/>
              </a:spcAft>
              <a:buClr>
                <a:srgbClr val="40474B"/>
              </a:buClr>
              <a:buSzPts val="1200"/>
              <a:buFont typeface="Manjari"/>
              <a:buChar char="●"/>
            </a:pPr>
            <a:r>
              <a:rPr lang="en" sz="1200">
                <a:solidFill>
                  <a:srgbClr val="40474B"/>
                </a:solidFill>
                <a:latin typeface="Manjari"/>
                <a:ea typeface="Manjari"/>
                <a:cs typeface="Manjari"/>
                <a:sym typeface="Manjari"/>
              </a:rPr>
              <a:t>Build Anwar’s confidence in his transfer?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30a56c0805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30a56c0805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2fa2af0bfd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2fa2af0bfd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fa2af0bfd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2fa2af0bfd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30a56c080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30a56c080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2fa43617bb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2fa43617bb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2fa3666962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2fa3666962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2fa3666962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2fa3666962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2fa199afc7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2fa199afc7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2fa3666962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2fa3666962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2fa3666962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2fa3666962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30a56c0805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30a56c0805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2fa3666962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2fa3666962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2fa36669625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2fa36669625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30a56c0805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30a56c0805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2fa3666962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2fa3666962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2fa3666962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2fa3666962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2fa36669625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2fa36669625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Obtained permission from the interviewee to share this email, removing all identifying information.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fa3666962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2fa3666962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2fa199afc7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2fa199afc7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g2fa3666962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2fa3666962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2fa36669625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2fa36669625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2fa36669625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2fa36669625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 notes (left) vs the notes they were offered (right)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2fa36669625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2fa3666962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fa36669625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fa36669625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2fa392722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2fa392722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30a56c0805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30a56c0805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2fa2af0bf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2fa2af0bf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2fa2af0bfd2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2fa2af0bfd2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31e6fab847289e9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31e6fab847289e9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fa199afc7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fa199afc7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30a56c0805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30a56c0805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2fa3666962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2fa3666962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2fa3666962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2fa3666962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2fa199afc7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2fa199afc7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2fa199afc7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2fa199afc7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2fa2af0bf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2fa2af0bf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2fa199afc7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2fa199afc7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1411582" y="-1157400"/>
            <a:ext cx="4436782" cy="371434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062825" y="3370500"/>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605425" y="342175"/>
            <a:ext cx="2052600" cy="2052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6412578" y="-640069"/>
            <a:ext cx="1962482" cy="1953284"/>
            <a:chOff x="386328" y="2672681"/>
            <a:chExt cx="1962482" cy="1953284"/>
          </a:xfrm>
        </p:grpSpPr>
        <p:sp>
          <p:nvSpPr>
            <p:cNvPr id="13" name="Google Shape;13;p2"/>
            <p:cNvSpPr/>
            <p:nvPr/>
          </p:nvSpPr>
          <p:spPr>
            <a:xfrm>
              <a:off x="602590" y="3031586"/>
              <a:ext cx="2321" cy="2364"/>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86328" y="2672681"/>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5817" y="2846396"/>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06269" y="2679600"/>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14642" y="2672681"/>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724131" y="2785411"/>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74810" y="2808447"/>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1868" y="3289279"/>
              <a:ext cx="2364" cy="4642"/>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16292" y="3153513"/>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4963" y="2940732"/>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13335" y="2940732"/>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522825" y="2940732"/>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931197" y="2975243"/>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9766" y="3559565"/>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97897" y="3303075"/>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06269" y="3303075"/>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314642" y="3303075"/>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724131" y="3301915"/>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132503" y="3301915"/>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5525" y="3644703"/>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04963" y="3644703"/>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113335" y="3644703"/>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22825" y="3644703"/>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931197" y="3644703"/>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339569" y="3728681"/>
              <a:ext cx="6919" cy="10401"/>
            </a:xfrm>
            <a:custGeom>
              <a:rect b="b" l="l" r="r" t="t"/>
              <a:pathLst>
                <a:path extrusionOk="0" h="242" w="161">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97897" y="4010528"/>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906269" y="4010528"/>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314642" y="4010528"/>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724131" y="4010528"/>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32503" y="4095623"/>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90153" y="4437294"/>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55642" y="4352156"/>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113335" y="4352156"/>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522825" y="4352156"/>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931197" y="4437294"/>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a:off x="-125" y="4599425"/>
            <a:ext cx="9144321" cy="595550"/>
          </a:xfrm>
          <a:custGeom>
            <a:rect b="b" l="l" r="r" t="t"/>
            <a:pathLst>
              <a:path extrusionOk="0" h="23822" w="287196">
                <a:moveTo>
                  <a:pt x="1" y="0"/>
                </a:moveTo>
                <a:lnTo>
                  <a:pt x="1" y="23822"/>
                </a:lnTo>
                <a:lnTo>
                  <a:pt x="287196" y="23822"/>
                </a:lnTo>
                <a:lnTo>
                  <a:pt x="2871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txBox="1"/>
          <p:nvPr>
            <p:ph type="ctrTitle"/>
          </p:nvPr>
        </p:nvSpPr>
        <p:spPr>
          <a:xfrm>
            <a:off x="1283094" y="1290750"/>
            <a:ext cx="65778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5500">
                <a:solidFill>
                  <a:srgbClr val="80686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0" name="Google Shape;50;p2"/>
          <p:cNvSpPr txBox="1"/>
          <p:nvPr>
            <p:ph idx="1" type="subTitle"/>
          </p:nvPr>
        </p:nvSpPr>
        <p:spPr>
          <a:xfrm>
            <a:off x="1283100" y="3394625"/>
            <a:ext cx="6577800" cy="45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9" name="Shape 169"/>
        <p:cNvGrpSpPr/>
        <p:nvPr/>
      </p:nvGrpSpPr>
      <p:grpSpPr>
        <a:xfrm>
          <a:off x="0" y="0"/>
          <a:ext cx="0" cy="0"/>
          <a:chOff x="0" y="0"/>
          <a:chExt cx="0" cy="0"/>
        </a:xfrm>
      </p:grpSpPr>
      <p:sp>
        <p:nvSpPr>
          <p:cNvPr id="170" name="Google Shape;170;p11"/>
          <p:cNvSpPr/>
          <p:nvPr/>
        </p:nvSpPr>
        <p:spPr>
          <a:xfrm flipH="1" rot="-3415034">
            <a:off x="5360216" y="72904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rot="5400000">
            <a:off x="-1253772" y="2378259"/>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1"/>
          <p:cNvGrpSpPr/>
          <p:nvPr/>
        </p:nvGrpSpPr>
        <p:grpSpPr>
          <a:xfrm flipH="1" rot="10800000">
            <a:off x="-135159" y="-547193"/>
            <a:ext cx="1696762" cy="1688828"/>
            <a:chOff x="2414491" y="671177"/>
            <a:chExt cx="1830972" cy="1822411"/>
          </a:xfrm>
        </p:grpSpPr>
        <p:sp>
          <p:nvSpPr>
            <p:cNvPr id="173" name="Google Shape;173;p1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1"/>
          <p:cNvSpPr/>
          <p:nvPr/>
        </p:nvSpPr>
        <p:spPr>
          <a:xfrm>
            <a:off x="1661788" y="1441452"/>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txBox="1"/>
          <p:nvPr>
            <p:ph hasCustomPrompt="1" type="title"/>
          </p:nvPr>
        </p:nvSpPr>
        <p:spPr>
          <a:xfrm>
            <a:off x="2967200" y="1441438"/>
            <a:ext cx="5142900" cy="17889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9" name="Google Shape;209;p11"/>
          <p:cNvSpPr txBox="1"/>
          <p:nvPr>
            <p:ph idx="1" type="body"/>
          </p:nvPr>
        </p:nvSpPr>
        <p:spPr>
          <a:xfrm>
            <a:off x="2967200" y="3236713"/>
            <a:ext cx="5142900" cy="443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solidFill>
                  <a:schemeClr val="lt2"/>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7">
    <p:spTree>
      <p:nvGrpSpPr>
        <p:cNvPr id="211" name="Shape 211"/>
        <p:cNvGrpSpPr/>
        <p:nvPr/>
      </p:nvGrpSpPr>
      <p:grpSpPr>
        <a:xfrm>
          <a:off x="0" y="0"/>
          <a:ext cx="0" cy="0"/>
          <a:chOff x="0" y="0"/>
          <a:chExt cx="0" cy="0"/>
        </a:xfrm>
      </p:grpSpPr>
      <p:sp>
        <p:nvSpPr>
          <p:cNvPr id="212" name="Google Shape;212;p13"/>
          <p:cNvSpPr/>
          <p:nvPr/>
        </p:nvSpPr>
        <p:spPr>
          <a:xfrm>
            <a:off x="7233675" y="-730075"/>
            <a:ext cx="3030078" cy="3486687"/>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rot="2540379">
            <a:off x="-721411" y="3502530"/>
            <a:ext cx="2268525" cy="1945325"/>
          </a:xfrm>
          <a:custGeom>
            <a:rect b="b" l="l" r="r" t="t"/>
            <a:pathLst>
              <a:path extrusionOk="0" h="34326" w="40029">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txBox="1"/>
          <p:nvPr>
            <p:ph idx="1" type="subTitle"/>
          </p:nvPr>
        </p:nvSpPr>
        <p:spPr>
          <a:xfrm>
            <a:off x="39057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5" name="Google Shape;215;p13"/>
          <p:cNvSpPr txBox="1"/>
          <p:nvPr>
            <p:ph idx="2" type="subTitle"/>
          </p:nvPr>
        </p:nvSpPr>
        <p:spPr>
          <a:xfrm>
            <a:off x="13911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1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7" name="Google Shape;217;p13">
            <a:hlinkClick/>
          </p:cNvPr>
          <p:cNvSpPr txBox="1"/>
          <p:nvPr>
            <p:ph idx="3" type="subTitle"/>
          </p:nvPr>
        </p:nvSpPr>
        <p:spPr>
          <a:xfrm>
            <a:off x="13911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8" name="Google Shape;218;p13">
            <a:hlinkClick/>
          </p:cNvPr>
          <p:cNvSpPr txBox="1"/>
          <p:nvPr>
            <p:ph idx="4" type="subTitle"/>
          </p:nvPr>
        </p:nvSpPr>
        <p:spPr>
          <a:xfrm>
            <a:off x="39057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9" name="Google Shape;219;p13">
            <a:hlinkClick/>
          </p:cNvPr>
          <p:cNvSpPr txBox="1"/>
          <p:nvPr>
            <p:ph idx="5" type="subTitle"/>
          </p:nvPr>
        </p:nvSpPr>
        <p:spPr>
          <a:xfrm>
            <a:off x="13911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0" name="Google Shape;220;p13">
            <a:hlinkClick/>
          </p:cNvPr>
          <p:cNvSpPr txBox="1"/>
          <p:nvPr>
            <p:ph idx="6" type="subTitle"/>
          </p:nvPr>
        </p:nvSpPr>
        <p:spPr>
          <a:xfrm>
            <a:off x="39057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1" name="Google Shape;221;p13"/>
          <p:cNvSpPr txBox="1"/>
          <p:nvPr>
            <p:ph idx="7" type="subTitle"/>
          </p:nvPr>
        </p:nvSpPr>
        <p:spPr>
          <a:xfrm>
            <a:off x="13911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2" name="Google Shape;222;p13"/>
          <p:cNvSpPr txBox="1"/>
          <p:nvPr>
            <p:ph idx="8" type="subTitle"/>
          </p:nvPr>
        </p:nvSpPr>
        <p:spPr>
          <a:xfrm>
            <a:off x="39057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3" name="Google Shape;223;p13">
            <a:hlinkClick/>
          </p:cNvPr>
          <p:cNvSpPr txBox="1"/>
          <p:nvPr>
            <p:ph hasCustomPrompt="1" idx="9" type="title"/>
          </p:nvPr>
        </p:nvSpPr>
        <p:spPr>
          <a:xfrm>
            <a:off x="79217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4" name="Google Shape;224;p13">
            <a:hlinkClick/>
          </p:cNvPr>
          <p:cNvSpPr txBox="1"/>
          <p:nvPr>
            <p:ph hasCustomPrompt="1" idx="13" type="title"/>
          </p:nvPr>
        </p:nvSpPr>
        <p:spPr>
          <a:xfrm>
            <a:off x="3314700"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5" name="Google Shape;225;p13">
            <a:hlinkClick/>
          </p:cNvPr>
          <p:cNvSpPr txBox="1"/>
          <p:nvPr>
            <p:ph hasCustomPrompt="1" idx="14" type="title"/>
          </p:nvPr>
        </p:nvSpPr>
        <p:spPr>
          <a:xfrm>
            <a:off x="79217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6" name="Google Shape;226;p13">
            <a:hlinkClick/>
          </p:cNvPr>
          <p:cNvSpPr txBox="1"/>
          <p:nvPr>
            <p:ph hasCustomPrompt="1" idx="15" type="title"/>
          </p:nvPr>
        </p:nvSpPr>
        <p:spPr>
          <a:xfrm>
            <a:off x="3314700"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7" name="Google Shape;227;p13"/>
          <p:cNvSpPr txBox="1"/>
          <p:nvPr>
            <p:ph idx="16" type="subTitle"/>
          </p:nvPr>
        </p:nvSpPr>
        <p:spPr>
          <a:xfrm>
            <a:off x="6428225"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8" name="Google Shape;228;p13">
            <a:hlinkClick/>
          </p:cNvPr>
          <p:cNvSpPr txBox="1"/>
          <p:nvPr>
            <p:ph idx="17" type="subTitle"/>
          </p:nvPr>
        </p:nvSpPr>
        <p:spPr>
          <a:xfrm>
            <a:off x="6428225"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9" name="Google Shape;229;p13">
            <a:hlinkClick/>
          </p:cNvPr>
          <p:cNvSpPr txBox="1"/>
          <p:nvPr>
            <p:ph idx="18" type="subTitle"/>
          </p:nvPr>
        </p:nvSpPr>
        <p:spPr>
          <a:xfrm>
            <a:off x="6428225"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30" name="Google Shape;230;p13"/>
          <p:cNvSpPr txBox="1"/>
          <p:nvPr>
            <p:ph idx="19" type="subTitle"/>
          </p:nvPr>
        </p:nvSpPr>
        <p:spPr>
          <a:xfrm>
            <a:off x="6428225"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13">
            <a:hlinkClick/>
          </p:cNvPr>
          <p:cNvSpPr txBox="1"/>
          <p:nvPr>
            <p:ph hasCustomPrompt="1" idx="20" type="title"/>
          </p:nvPr>
        </p:nvSpPr>
        <p:spPr>
          <a:xfrm>
            <a:off x="583722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2" name="Google Shape;232;p13">
            <a:hlinkClick/>
          </p:cNvPr>
          <p:cNvSpPr txBox="1"/>
          <p:nvPr>
            <p:ph hasCustomPrompt="1" idx="21" type="title"/>
          </p:nvPr>
        </p:nvSpPr>
        <p:spPr>
          <a:xfrm>
            <a:off x="583722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38">
    <p:spTree>
      <p:nvGrpSpPr>
        <p:cNvPr id="233" name="Shape 233"/>
        <p:cNvGrpSpPr/>
        <p:nvPr/>
      </p:nvGrpSpPr>
      <p:grpSpPr>
        <a:xfrm>
          <a:off x="0" y="0"/>
          <a:ext cx="0" cy="0"/>
          <a:chOff x="0" y="0"/>
          <a:chExt cx="0" cy="0"/>
        </a:xfrm>
      </p:grpSpPr>
      <p:sp>
        <p:nvSpPr>
          <p:cNvPr id="234" name="Google Shape;234;p14"/>
          <p:cNvSpPr/>
          <p:nvPr/>
        </p:nvSpPr>
        <p:spPr>
          <a:xfrm rot="-3798042">
            <a:off x="6317727" y="1597507"/>
            <a:ext cx="6147380" cy="3782036"/>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14"/>
          <p:cNvGrpSpPr/>
          <p:nvPr/>
        </p:nvGrpSpPr>
        <p:grpSpPr>
          <a:xfrm flipH="1" rot="10800000">
            <a:off x="5207341" y="-686580"/>
            <a:ext cx="1696762" cy="1688828"/>
            <a:chOff x="2414491" y="671177"/>
            <a:chExt cx="1830972" cy="1822411"/>
          </a:xfrm>
        </p:grpSpPr>
        <p:sp>
          <p:nvSpPr>
            <p:cNvPr id="236" name="Google Shape;236;p1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14"/>
          <p:cNvSpPr/>
          <p:nvPr/>
        </p:nvSpPr>
        <p:spPr>
          <a:xfrm rot="5400000">
            <a:off x="-2258800" y="3179758"/>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flipH="1" rot="-2266405">
            <a:off x="7096023" y="2189513"/>
            <a:ext cx="1938828" cy="330559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txBox="1"/>
          <p:nvPr>
            <p:ph idx="1" type="subTitle"/>
          </p:nvPr>
        </p:nvSpPr>
        <p:spPr>
          <a:xfrm>
            <a:off x="4024200" y="3684975"/>
            <a:ext cx="2669400" cy="591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14"/>
          <p:cNvSpPr txBox="1"/>
          <p:nvPr>
            <p:ph idx="2" type="subTitle"/>
          </p:nvPr>
        </p:nvSpPr>
        <p:spPr>
          <a:xfrm>
            <a:off x="941850" y="3684975"/>
            <a:ext cx="2701500" cy="591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4" name="Google Shape;274;p1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5" name="Google Shape;275;p14">
            <a:hlinkClick/>
          </p:cNvPr>
          <p:cNvSpPr txBox="1"/>
          <p:nvPr>
            <p:ph idx="3" type="subTitle"/>
          </p:nvPr>
        </p:nvSpPr>
        <p:spPr>
          <a:xfrm>
            <a:off x="941850" y="1739275"/>
            <a:ext cx="27015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76" name="Google Shape;276;p14">
            <a:hlinkClick/>
          </p:cNvPr>
          <p:cNvSpPr txBox="1"/>
          <p:nvPr>
            <p:ph idx="4" type="subTitle"/>
          </p:nvPr>
        </p:nvSpPr>
        <p:spPr>
          <a:xfrm>
            <a:off x="4024200" y="1739275"/>
            <a:ext cx="26694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77" name="Google Shape;277;p14">
            <a:hlinkClick/>
          </p:cNvPr>
          <p:cNvSpPr txBox="1"/>
          <p:nvPr>
            <p:ph idx="5" type="subTitle"/>
          </p:nvPr>
        </p:nvSpPr>
        <p:spPr>
          <a:xfrm>
            <a:off x="941850" y="3297074"/>
            <a:ext cx="27015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78" name="Google Shape;278;p14">
            <a:hlinkClick/>
          </p:cNvPr>
          <p:cNvSpPr txBox="1"/>
          <p:nvPr>
            <p:ph idx="6" type="subTitle"/>
          </p:nvPr>
        </p:nvSpPr>
        <p:spPr>
          <a:xfrm>
            <a:off x="4024200" y="3297087"/>
            <a:ext cx="26694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79" name="Google Shape;279;p14"/>
          <p:cNvSpPr txBox="1"/>
          <p:nvPr>
            <p:ph idx="7" type="subTitle"/>
          </p:nvPr>
        </p:nvSpPr>
        <p:spPr>
          <a:xfrm>
            <a:off x="945650" y="2130000"/>
            <a:ext cx="2701500" cy="591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0" name="Google Shape;280;p14"/>
          <p:cNvSpPr txBox="1"/>
          <p:nvPr>
            <p:ph idx="8" type="subTitle"/>
          </p:nvPr>
        </p:nvSpPr>
        <p:spPr>
          <a:xfrm>
            <a:off x="4027952" y="2130000"/>
            <a:ext cx="2669400" cy="591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1" name="Google Shape;281;p14">
            <a:hlinkClick/>
          </p:cNvPr>
          <p:cNvSpPr txBox="1"/>
          <p:nvPr>
            <p:ph hasCustomPrompt="1" idx="9" type="title"/>
          </p:nvPr>
        </p:nvSpPr>
        <p:spPr>
          <a:xfrm>
            <a:off x="945650" y="1363850"/>
            <a:ext cx="846000" cy="411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33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82" name="Google Shape;282;p14">
            <a:hlinkClick/>
          </p:cNvPr>
          <p:cNvSpPr txBox="1"/>
          <p:nvPr>
            <p:ph hasCustomPrompt="1" idx="13" type="title"/>
          </p:nvPr>
        </p:nvSpPr>
        <p:spPr>
          <a:xfrm>
            <a:off x="4024200" y="1363850"/>
            <a:ext cx="846000" cy="411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33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83" name="Google Shape;283;p14">
            <a:hlinkClick/>
          </p:cNvPr>
          <p:cNvSpPr txBox="1"/>
          <p:nvPr>
            <p:ph hasCustomPrompt="1" idx="14" type="title"/>
          </p:nvPr>
        </p:nvSpPr>
        <p:spPr>
          <a:xfrm>
            <a:off x="945650" y="2918848"/>
            <a:ext cx="846000" cy="411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33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84" name="Google Shape;284;p14">
            <a:hlinkClick/>
          </p:cNvPr>
          <p:cNvSpPr txBox="1"/>
          <p:nvPr>
            <p:ph hasCustomPrompt="1" idx="15" type="title"/>
          </p:nvPr>
        </p:nvSpPr>
        <p:spPr>
          <a:xfrm>
            <a:off x="4024200" y="2918848"/>
            <a:ext cx="846000" cy="411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33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6">
    <p:spTree>
      <p:nvGrpSpPr>
        <p:cNvPr id="285" name="Shape 285"/>
        <p:cNvGrpSpPr/>
        <p:nvPr/>
      </p:nvGrpSpPr>
      <p:grpSpPr>
        <a:xfrm>
          <a:off x="0" y="0"/>
          <a:ext cx="0" cy="0"/>
          <a:chOff x="0" y="0"/>
          <a:chExt cx="0" cy="0"/>
        </a:xfrm>
      </p:grpSpPr>
      <p:sp>
        <p:nvSpPr>
          <p:cNvPr id="286" name="Google Shape;286;p15"/>
          <p:cNvSpPr txBox="1"/>
          <p:nvPr>
            <p:ph type="title"/>
          </p:nvPr>
        </p:nvSpPr>
        <p:spPr>
          <a:xfrm flipH="1">
            <a:off x="3275625" y="2841950"/>
            <a:ext cx="4575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sz="18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287" name="Google Shape;287;p15"/>
          <p:cNvSpPr txBox="1"/>
          <p:nvPr>
            <p:ph idx="1" type="subTitle"/>
          </p:nvPr>
        </p:nvSpPr>
        <p:spPr>
          <a:xfrm flipH="1">
            <a:off x="3275625" y="1728850"/>
            <a:ext cx="4575000" cy="110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8" name="Google Shape;288;p15"/>
          <p:cNvSpPr/>
          <p:nvPr/>
        </p:nvSpPr>
        <p:spPr>
          <a:xfrm flipH="1" rot="-3415034">
            <a:off x="6361616" y="30899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1848056">
            <a:off x="2372175" y="2639561"/>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15"/>
          <p:cNvGrpSpPr/>
          <p:nvPr/>
        </p:nvGrpSpPr>
        <p:grpSpPr>
          <a:xfrm>
            <a:off x="-228595" y="-80449"/>
            <a:ext cx="2277317" cy="5304377"/>
            <a:chOff x="224725" y="566950"/>
            <a:chExt cx="1850875" cy="4311100"/>
          </a:xfrm>
        </p:grpSpPr>
        <p:sp>
          <p:nvSpPr>
            <p:cNvPr id="291" name="Google Shape;291;p15"/>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5"/>
          <p:cNvSpPr/>
          <p:nvPr/>
        </p:nvSpPr>
        <p:spPr>
          <a:xfrm rot="-7977677">
            <a:off x="1649745" y="498156"/>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7092213" y="3598577"/>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45">
    <p:spTree>
      <p:nvGrpSpPr>
        <p:cNvPr id="317" name="Shape 317"/>
        <p:cNvGrpSpPr/>
        <p:nvPr/>
      </p:nvGrpSpPr>
      <p:grpSpPr>
        <a:xfrm>
          <a:off x="0" y="0"/>
          <a:ext cx="0" cy="0"/>
          <a:chOff x="0" y="0"/>
          <a:chExt cx="0" cy="0"/>
        </a:xfrm>
      </p:grpSpPr>
      <p:sp>
        <p:nvSpPr>
          <p:cNvPr id="318" name="Google Shape;318;p16"/>
          <p:cNvSpPr txBox="1"/>
          <p:nvPr>
            <p:ph type="title"/>
          </p:nvPr>
        </p:nvSpPr>
        <p:spPr>
          <a:xfrm>
            <a:off x="713225" y="428875"/>
            <a:ext cx="3447600" cy="1196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000"/>
              <a:buNone/>
              <a:defRPr>
                <a:latin typeface="Manjari"/>
                <a:ea typeface="Manjari"/>
                <a:cs typeface="Manjari"/>
                <a:sym typeface="Manjari"/>
              </a:defRPr>
            </a:lvl2pPr>
            <a:lvl3pPr lvl="2" rtl="0">
              <a:spcBef>
                <a:spcPts val="0"/>
              </a:spcBef>
              <a:spcAft>
                <a:spcPts val="0"/>
              </a:spcAft>
              <a:buSzPts val="3000"/>
              <a:buNone/>
              <a:defRPr>
                <a:latin typeface="Manjari"/>
                <a:ea typeface="Manjari"/>
                <a:cs typeface="Manjari"/>
                <a:sym typeface="Manjari"/>
              </a:defRPr>
            </a:lvl3pPr>
            <a:lvl4pPr lvl="3" rtl="0">
              <a:spcBef>
                <a:spcPts val="0"/>
              </a:spcBef>
              <a:spcAft>
                <a:spcPts val="0"/>
              </a:spcAft>
              <a:buSzPts val="3000"/>
              <a:buNone/>
              <a:defRPr>
                <a:latin typeface="Manjari"/>
                <a:ea typeface="Manjari"/>
                <a:cs typeface="Manjari"/>
                <a:sym typeface="Manjari"/>
              </a:defRPr>
            </a:lvl4pPr>
            <a:lvl5pPr lvl="4" rtl="0">
              <a:spcBef>
                <a:spcPts val="0"/>
              </a:spcBef>
              <a:spcAft>
                <a:spcPts val="0"/>
              </a:spcAft>
              <a:buSzPts val="3000"/>
              <a:buNone/>
              <a:defRPr>
                <a:latin typeface="Manjari"/>
                <a:ea typeface="Manjari"/>
                <a:cs typeface="Manjari"/>
                <a:sym typeface="Manjari"/>
              </a:defRPr>
            </a:lvl5pPr>
            <a:lvl6pPr lvl="5" rtl="0">
              <a:spcBef>
                <a:spcPts val="0"/>
              </a:spcBef>
              <a:spcAft>
                <a:spcPts val="0"/>
              </a:spcAft>
              <a:buSzPts val="3000"/>
              <a:buNone/>
              <a:defRPr>
                <a:latin typeface="Manjari"/>
                <a:ea typeface="Manjari"/>
                <a:cs typeface="Manjari"/>
                <a:sym typeface="Manjari"/>
              </a:defRPr>
            </a:lvl6pPr>
            <a:lvl7pPr lvl="6" rtl="0">
              <a:spcBef>
                <a:spcPts val="0"/>
              </a:spcBef>
              <a:spcAft>
                <a:spcPts val="0"/>
              </a:spcAft>
              <a:buSzPts val="3000"/>
              <a:buNone/>
              <a:defRPr>
                <a:latin typeface="Manjari"/>
                <a:ea typeface="Manjari"/>
                <a:cs typeface="Manjari"/>
                <a:sym typeface="Manjari"/>
              </a:defRPr>
            </a:lvl7pPr>
            <a:lvl8pPr lvl="7" rtl="0">
              <a:spcBef>
                <a:spcPts val="0"/>
              </a:spcBef>
              <a:spcAft>
                <a:spcPts val="0"/>
              </a:spcAft>
              <a:buSzPts val="3000"/>
              <a:buNone/>
              <a:defRPr>
                <a:latin typeface="Manjari"/>
                <a:ea typeface="Manjari"/>
                <a:cs typeface="Manjari"/>
                <a:sym typeface="Manjari"/>
              </a:defRPr>
            </a:lvl8pPr>
            <a:lvl9pPr lvl="8" rtl="0">
              <a:spcBef>
                <a:spcPts val="0"/>
              </a:spcBef>
              <a:spcAft>
                <a:spcPts val="0"/>
              </a:spcAft>
              <a:buSzPts val="3000"/>
              <a:buNone/>
              <a:defRPr>
                <a:latin typeface="Manjari"/>
                <a:ea typeface="Manjari"/>
                <a:cs typeface="Manjari"/>
                <a:sym typeface="Manjari"/>
              </a:defRPr>
            </a:lvl9pPr>
          </a:lstStyle>
          <a:p/>
        </p:txBody>
      </p:sp>
      <p:sp>
        <p:nvSpPr>
          <p:cNvPr id="319" name="Google Shape;319;p16"/>
          <p:cNvSpPr/>
          <p:nvPr/>
        </p:nvSpPr>
        <p:spPr>
          <a:xfrm>
            <a:off x="0" y="0"/>
            <a:ext cx="9144000" cy="5143500"/>
          </a:xfrm>
          <a:prstGeom prst="rect">
            <a:avLst/>
          </a:prstGeom>
          <a:solidFill>
            <a:schemeClr val="accent1">
              <a:alpha val="167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flipH="1" rot="-1043092">
            <a:off x="-1049130" y="2041077"/>
            <a:ext cx="4658551" cy="4765146"/>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1292525" y="2571748"/>
            <a:ext cx="1522302" cy="134279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rot="1300523">
            <a:off x="3760918" y="-1125827"/>
            <a:ext cx="2520837" cy="2900707"/>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4">
    <p:spTree>
      <p:nvGrpSpPr>
        <p:cNvPr id="323" name="Shape 323"/>
        <p:cNvGrpSpPr/>
        <p:nvPr/>
      </p:nvGrpSpPr>
      <p:grpSpPr>
        <a:xfrm>
          <a:off x="0" y="0"/>
          <a:ext cx="0" cy="0"/>
          <a:chOff x="0" y="0"/>
          <a:chExt cx="0" cy="0"/>
        </a:xfrm>
      </p:grpSpPr>
      <p:sp>
        <p:nvSpPr>
          <p:cNvPr id="324" name="Google Shape;324;p17"/>
          <p:cNvSpPr/>
          <p:nvPr/>
        </p:nvSpPr>
        <p:spPr>
          <a:xfrm flipH="1" rot="2465585">
            <a:off x="-2193957" y="2702195"/>
            <a:ext cx="4267802" cy="2625668"/>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flipH="1" rot="-6430284">
            <a:off x="6992855" y="-1008460"/>
            <a:ext cx="3967958" cy="3604468"/>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458900" y="-740250"/>
            <a:ext cx="2037008" cy="2154203"/>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txBox="1"/>
          <p:nvPr>
            <p:ph idx="1" type="subTitle"/>
          </p:nvPr>
        </p:nvSpPr>
        <p:spPr>
          <a:xfrm>
            <a:off x="628701"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8" name="Google Shape;328;p17"/>
          <p:cNvSpPr txBox="1"/>
          <p:nvPr>
            <p:ph idx="2" type="subTitle"/>
          </p:nvPr>
        </p:nvSpPr>
        <p:spPr>
          <a:xfrm>
            <a:off x="34881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9" name="Google Shape;329;p17"/>
          <p:cNvSpPr txBox="1"/>
          <p:nvPr>
            <p:ph idx="3" type="subTitle"/>
          </p:nvPr>
        </p:nvSpPr>
        <p:spPr>
          <a:xfrm>
            <a:off x="6287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0" name="Google Shape;330;p17"/>
          <p:cNvSpPr txBox="1"/>
          <p:nvPr>
            <p:ph idx="4" type="subTitle"/>
          </p:nvPr>
        </p:nvSpPr>
        <p:spPr>
          <a:xfrm>
            <a:off x="34881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17"/>
          <p:cNvSpPr txBox="1"/>
          <p:nvPr>
            <p:ph hasCustomPrompt="1" type="title"/>
          </p:nvPr>
        </p:nvSpPr>
        <p:spPr>
          <a:xfrm>
            <a:off x="628699"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32" name="Google Shape;332;p17"/>
          <p:cNvSpPr txBox="1"/>
          <p:nvPr>
            <p:ph hasCustomPrompt="1" idx="5" type="title"/>
          </p:nvPr>
        </p:nvSpPr>
        <p:spPr>
          <a:xfrm>
            <a:off x="3456213"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33" name="Google Shape;333;p17"/>
          <p:cNvSpPr txBox="1"/>
          <p:nvPr>
            <p:ph idx="6" type="subTitle"/>
          </p:nvPr>
        </p:nvSpPr>
        <p:spPr>
          <a:xfrm>
            <a:off x="63475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4" name="Google Shape;334;p17"/>
          <p:cNvSpPr txBox="1"/>
          <p:nvPr>
            <p:ph idx="7" type="subTitle"/>
          </p:nvPr>
        </p:nvSpPr>
        <p:spPr>
          <a:xfrm>
            <a:off x="6347488"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17"/>
          <p:cNvSpPr txBox="1"/>
          <p:nvPr>
            <p:ph hasCustomPrompt="1" idx="8" type="title"/>
          </p:nvPr>
        </p:nvSpPr>
        <p:spPr>
          <a:xfrm>
            <a:off x="6347501"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336" name="Google Shape;336;p17"/>
          <p:cNvSpPr txBox="1"/>
          <p:nvPr>
            <p:ph idx="9"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5">
    <p:spTree>
      <p:nvGrpSpPr>
        <p:cNvPr id="337" name="Shape 337"/>
        <p:cNvGrpSpPr/>
        <p:nvPr/>
      </p:nvGrpSpPr>
      <p:grpSpPr>
        <a:xfrm>
          <a:off x="0" y="0"/>
          <a:ext cx="0" cy="0"/>
          <a:chOff x="0" y="0"/>
          <a:chExt cx="0" cy="0"/>
        </a:xfrm>
      </p:grpSpPr>
      <p:sp>
        <p:nvSpPr>
          <p:cNvPr id="338" name="Google Shape;338;p18"/>
          <p:cNvSpPr/>
          <p:nvPr/>
        </p:nvSpPr>
        <p:spPr>
          <a:xfrm rot="672094">
            <a:off x="5584289" y="5626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rot="3414914">
            <a:off x="-1520563" y="790995"/>
            <a:ext cx="3987256" cy="3391668"/>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18"/>
          <p:cNvGrpSpPr/>
          <p:nvPr/>
        </p:nvGrpSpPr>
        <p:grpSpPr>
          <a:xfrm flipH="1" rot="10800000">
            <a:off x="430416" y="1844182"/>
            <a:ext cx="1696762" cy="1688828"/>
            <a:chOff x="2414491" y="671177"/>
            <a:chExt cx="1830972" cy="1822411"/>
          </a:xfrm>
        </p:grpSpPr>
        <p:sp>
          <p:nvSpPr>
            <p:cNvPr id="341" name="Google Shape;341;p18"/>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18"/>
          <p:cNvSpPr/>
          <p:nvPr/>
        </p:nvSpPr>
        <p:spPr>
          <a:xfrm rot="1095657">
            <a:off x="1778030" y="3865579"/>
            <a:ext cx="1021004" cy="1333445"/>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txBox="1"/>
          <p:nvPr>
            <p:ph idx="1" type="subTitle"/>
          </p:nvPr>
        </p:nvSpPr>
        <p:spPr>
          <a:xfrm>
            <a:off x="2718750" y="1540138"/>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77" name="Google Shape;377;p18"/>
          <p:cNvSpPr txBox="1"/>
          <p:nvPr>
            <p:ph hasCustomPrompt="1" type="title"/>
          </p:nvPr>
        </p:nvSpPr>
        <p:spPr>
          <a:xfrm>
            <a:off x="2718750" y="967438"/>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78" name="Google Shape;378;p18"/>
          <p:cNvSpPr txBox="1"/>
          <p:nvPr>
            <p:ph idx="2" type="subTitle"/>
          </p:nvPr>
        </p:nvSpPr>
        <p:spPr>
          <a:xfrm>
            <a:off x="2718750" y="26736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79" name="Google Shape;379;p18"/>
          <p:cNvSpPr txBox="1"/>
          <p:nvPr>
            <p:ph hasCustomPrompt="1" idx="3" type="title"/>
          </p:nvPr>
        </p:nvSpPr>
        <p:spPr>
          <a:xfrm>
            <a:off x="2718750" y="210093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80" name="Google Shape;380;p18"/>
          <p:cNvSpPr txBox="1"/>
          <p:nvPr>
            <p:ph idx="4" type="subTitle"/>
          </p:nvPr>
        </p:nvSpPr>
        <p:spPr>
          <a:xfrm>
            <a:off x="2718750" y="38071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81" name="Google Shape;381;p18"/>
          <p:cNvSpPr txBox="1"/>
          <p:nvPr>
            <p:ph hasCustomPrompt="1" idx="5" type="title"/>
          </p:nvPr>
        </p:nvSpPr>
        <p:spPr>
          <a:xfrm>
            <a:off x="2718750" y="323446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42">
    <p:spTree>
      <p:nvGrpSpPr>
        <p:cNvPr id="382" name="Shape 382"/>
        <p:cNvGrpSpPr/>
        <p:nvPr/>
      </p:nvGrpSpPr>
      <p:grpSpPr>
        <a:xfrm>
          <a:off x="0" y="0"/>
          <a:ext cx="0" cy="0"/>
          <a:chOff x="0" y="0"/>
          <a:chExt cx="0" cy="0"/>
        </a:xfrm>
      </p:grpSpPr>
      <p:sp>
        <p:nvSpPr>
          <p:cNvPr id="383" name="Google Shape;383;p19"/>
          <p:cNvSpPr/>
          <p:nvPr/>
        </p:nvSpPr>
        <p:spPr>
          <a:xfrm flipH="1" rot="-5711992">
            <a:off x="5768678" y="-1266940"/>
            <a:ext cx="4814640" cy="409533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rot="672094">
            <a:off x="-1743086" y="2060813"/>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flipH="1" rot="10800000">
            <a:off x="6689741" y="646757"/>
            <a:ext cx="1696762" cy="1688828"/>
            <a:chOff x="2414491" y="671177"/>
            <a:chExt cx="1830972" cy="1822411"/>
          </a:xfrm>
        </p:grpSpPr>
        <p:sp>
          <p:nvSpPr>
            <p:cNvPr id="386" name="Google Shape;386;p19"/>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19"/>
          <p:cNvSpPr/>
          <p:nvPr/>
        </p:nvSpPr>
        <p:spPr>
          <a:xfrm rot="2354015">
            <a:off x="1787599" y="2882800"/>
            <a:ext cx="1434657" cy="126548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txBox="1"/>
          <p:nvPr>
            <p:ph idx="1" type="subTitle"/>
          </p:nvPr>
        </p:nvSpPr>
        <p:spPr>
          <a:xfrm>
            <a:off x="1817226" y="1367900"/>
            <a:ext cx="2167800" cy="454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2" name="Google Shape;422;p19"/>
          <p:cNvSpPr txBox="1"/>
          <p:nvPr>
            <p:ph idx="2" type="subTitle"/>
          </p:nvPr>
        </p:nvSpPr>
        <p:spPr>
          <a:xfrm>
            <a:off x="5158650" y="3076250"/>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3" name="Google Shape;423;p19"/>
          <p:cNvSpPr txBox="1"/>
          <p:nvPr>
            <p:ph idx="3" type="subTitle"/>
          </p:nvPr>
        </p:nvSpPr>
        <p:spPr>
          <a:xfrm>
            <a:off x="1817225" y="1835638"/>
            <a:ext cx="216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19"/>
          <p:cNvSpPr txBox="1"/>
          <p:nvPr>
            <p:ph idx="4" type="subTitle"/>
          </p:nvPr>
        </p:nvSpPr>
        <p:spPr>
          <a:xfrm>
            <a:off x="5158650" y="3543988"/>
            <a:ext cx="21678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5" name="Google Shape;425;p19"/>
          <p:cNvSpPr txBox="1"/>
          <p:nvPr>
            <p:ph hasCustomPrompt="1" type="title"/>
          </p:nvPr>
        </p:nvSpPr>
        <p:spPr>
          <a:xfrm>
            <a:off x="713225" y="1682475"/>
            <a:ext cx="11040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26" name="Google Shape;426;p19"/>
          <p:cNvSpPr txBox="1"/>
          <p:nvPr>
            <p:ph hasCustomPrompt="1" idx="5" type="title"/>
          </p:nvPr>
        </p:nvSpPr>
        <p:spPr>
          <a:xfrm>
            <a:off x="7326450" y="3390825"/>
            <a:ext cx="11040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27" name="Google Shape;427;p19"/>
          <p:cNvSpPr txBox="1"/>
          <p:nvPr>
            <p:ph idx="6"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46">
    <p:spTree>
      <p:nvGrpSpPr>
        <p:cNvPr id="428" name="Shape 428"/>
        <p:cNvGrpSpPr/>
        <p:nvPr/>
      </p:nvGrpSpPr>
      <p:grpSpPr>
        <a:xfrm>
          <a:off x="0" y="0"/>
          <a:ext cx="0" cy="0"/>
          <a:chOff x="0" y="0"/>
          <a:chExt cx="0" cy="0"/>
        </a:xfrm>
      </p:grpSpPr>
      <p:sp>
        <p:nvSpPr>
          <p:cNvPr id="429" name="Google Shape;429;p20"/>
          <p:cNvSpPr txBox="1"/>
          <p:nvPr>
            <p:ph idx="1" type="subTitle"/>
          </p:nvPr>
        </p:nvSpPr>
        <p:spPr>
          <a:xfrm>
            <a:off x="924775" y="2021538"/>
            <a:ext cx="370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430" name="Google Shape;430;p20"/>
          <p:cNvSpPr txBox="1"/>
          <p:nvPr>
            <p:ph hasCustomPrompt="1" type="title"/>
          </p:nvPr>
        </p:nvSpPr>
        <p:spPr>
          <a:xfrm>
            <a:off x="924775" y="1415738"/>
            <a:ext cx="48444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5600">
                <a:solidFill>
                  <a:schemeClr val="accent1"/>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a:r>
              <a:t>xx%</a:t>
            </a:r>
          </a:p>
        </p:txBody>
      </p:sp>
      <p:sp>
        <p:nvSpPr>
          <p:cNvPr id="431" name="Google Shape;431;p20"/>
          <p:cNvSpPr txBox="1"/>
          <p:nvPr>
            <p:ph idx="2" type="subTitle"/>
          </p:nvPr>
        </p:nvSpPr>
        <p:spPr>
          <a:xfrm>
            <a:off x="924775" y="3155063"/>
            <a:ext cx="3706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432" name="Google Shape;432;p20"/>
          <p:cNvSpPr txBox="1"/>
          <p:nvPr>
            <p:ph hasCustomPrompt="1" idx="3" type="title"/>
          </p:nvPr>
        </p:nvSpPr>
        <p:spPr>
          <a:xfrm>
            <a:off x="924775" y="2549236"/>
            <a:ext cx="48444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5600">
                <a:solidFill>
                  <a:schemeClr val="accent1"/>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a:r>
              <a:t>xx%</a:t>
            </a:r>
          </a:p>
        </p:txBody>
      </p:sp>
      <p:grpSp>
        <p:nvGrpSpPr>
          <p:cNvPr id="433" name="Google Shape;433;p20"/>
          <p:cNvGrpSpPr/>
          <p:nvPr/>
        </p:nvGrpSpPr>
        <p:grpSpPr>
          <a:xfrm flipH="1">
            <a:off x="6914055" y="-80449"/>
            <a:ext cx="2277317" cy="5304377"/>
            <a:chOff x="224725" y="566950"/>
            <a:chExt cx="1850875" cy="4311100"/>
          </a:xfrm>
        </p:grpSpPr>
        <p:sp>
          <p:nvSpPr>
            <p:cNvPr id="434" name="Google Shape;434;p20"/>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20"/>
          <p:cNvSpPr/>
          <p:nvPr/>
        </p:nvSpPr>
        <p:spPr>
          <a:xfrm flipH="1" rot="7654233">
            <a:off x="-1075268" y="-1255409"/>
            <a:ext cx="4267776" cy="2625652"/>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3"/>
          <p:cNvSpPr/>
          <p:nvPr/>
        </p:nvSpPr>
        <p:spPr>
          <a:xfrm>
            <a:off x="6710333" y="1328994"/>
            <a:ext cx="2375400" cy="2375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3"/>
          <p:cNvGrpSpPr/>
          <p:nvPr/>
        </p:nvGrpSpPr>
        <p:grpSpPr>
          <a:xfrm>
            <a:off x="6352643" y="607781"/>
            <a:ext cx="2270935" cy="2260334"/>
            <a:chOff x="6762468" y="1386456"/>
            <a:chExt cx="2270935" cy="2260334"/>
          </a:xfrm>
        </p:grpSpPr>
        <p:sp>
          <p:nvSpPr>
            <p:cNvPr id="54" name="Google Shape;54;p3"/>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rot="8100000">
            <a:off x="402124" y="-93526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41525" y="2945026"/>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3"/>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2">
    <p:spTree>
      <p:nvGrpSpPr>
        <p:cNvPr id="459" name="Shape 459"/>
        <p:cNvGrpSpPr/>
        <p:nvPr/>
      </p:nvGrpSpPr>
      <p:grpSpPr>
        <a:xfrm>
          <a:off x="0" y="0"/>
          <a:ext cx="0" cy="0"/>
          <a:chOff x="0" y="0"/>
          <a:chExt cx="0" cy="0"/>
        </a:xfrm>
      </p:grpSpPr>
      <p:sp>
        <p:nvSpPr>
          <p:cNvPr id="460" name="Google Shape;460;p21"/>
          <p:cNvSpPr/>
          <p:nvPr/>
        </p:nvSpPr>
        <p:spPr>
          <a:xfrm rot="-1781954">
            <a:off x="6294084" y="45611"/>
            <a:ext cx="4658414" cy="47651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6619750" y="1260100"/>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flipH="1" rot="1145765">
            <a:off x="-1426013" y="-803761"/>
            <a:ext cx="3397353" cy="3383266"/>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4" name="Google Shape;464;p21"/>
          <p:cNvSpPr txBox="1"/>
          <p:nvPr>
            <p:ph idx="1" type="subTitle"/>
          </p:nvPr>
        </p:nvSpPr>
        <p:spPr>
          <a:xfrm>
            <a:off x="897675" y="1577850"/>
            <a:ext cx="4809300" cy="2489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465" name="Google Shape;465;p21"/>
          <p:cNvGrpSpPr/>
          <p:nvPr/>
        </p:nvGrpSpPr>
        <p:grpSpPr>
          <a:xfrm flipH="1" rot="10800000">
            <a:off x="4776891" y="3572332"/>
            <a:ext cx="1696762" cy="1688828"/>
            <a:chOff x="2414491" y="671177"/>
            <a:chExt cx="1830972" cy="1822411"/>
          </a:xfrm>
        </p:grpSpPr>
        <p:sp>
          <p:nvSpPr>
            <p:cNvPr id="466" name="Google Shape;466;p2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2_1">
    <p:spTree>
      <p:nvGrpSpPr>
        <p:cNvPr id="500" name="Shape 500"/>
        <p:cNvGrpSpPr/>
        <p:nvPr/>
      </p:nvGrpSpPr>
      <p:grpSpPr>
        <a:xfrm>
          <a:off x="0" y="0"/>
          <a:ext cx="0" cy="0"/>
          <a:chOff x="0" y="0"/>
          <a:chExt cx="0" cy="0"/>
        </a:xfrm>
      </p:grpSpPr>
      <p:sp>
        <p:nvSpPr>
          <p:cNvPr id="501" name="Google Shape;501;p22"/>
          <p:cNvSpPr/>
          <p:nvPr/>
        </p:nvSpPr>
        <p:spPr>
          <a:xfrm rot="-1690000">
            <a:off x="4770052" y="3432202"/>
            <a:ext cx="4311133" cy="265232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rot="-8976185">
            <a:off x="-892229" y="695729"/>
            <a:ext cx="3210901" cy="3197587"/>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22"/>
          <p:cNvGrpSpPr/>
          <p:nvPr/>
        </p:nvGrpSpPr>
        <p:grpSpPr>
          <a:xfrm>
            <a:off x="5420243" y="-954594"/>
            <a:ext cx="2270935" cy="2260334"/>
            <a:chOff x="6762468" y="1386456"/>
            <a:chExt cx="2270935" cy="2260334"/>
          </a:xfrm>
        </p:grpSpPr>
        <p:sp>
          <p:nvSpPr>
            <p:cNvPr id="504" name="Google Shape;504;p22"/>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22"/>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600">
                <a:solidFill>
                  <a:schemeClr val="accent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8" name="Google Shape;538;p22"/>
          <p:cNvSpPr txBox="1"/>
          <p:nvPr>
            <p:ph idx="1" type="subTitle"/>
          </p:nvPr>
        </p:nvSpPr>
        <p:spPr>
          <a:xfrm>
            <a:off x="1569450" y="2756350"/>
            <a:ext cx="6005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accen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4_1">
    <p:spTree>
      <p:nvGrpSpPr>
        <p:cNvPr id="539" name="Shape 539"/>
        <p:cNvGrpSpPr/>
        <p:nvPr/>
      </p:nvGrpSpPr>
      <p:grpSpPr>
        <a:xfrm>
          <a:off x="0" y="0"/>
          <a:ext cx="0" cy="0"/>
          <a:chOff x="0" y="0"/>
          <a:chExt cx="0" cy="0"/>
        </a:xfrm>
      </p:grpSpPr>
      <p:sp>
        <p:nvSpPr>
          <p:cNvPr id="540" name="Google Shape;540;p2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1" name="Google Shape;541;p23"/>
          <p:cNvSpPr txBox="1"/>
          <p:nvPr>
            <p:ph idx="1" type="subTitle"/>
          </p:nvPr>
        </p:nvSpPr>
        <p:spPr>
          <a:xfrm>
            <a:off x="713250" y="1123450"/>
            <a:ext cx="7717500" cy="3442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AutoNum type="arabicPeriod"/>
              <a:defRPr sz="1600"/>
            </a:lvl1pPr>
            <a:lvl2pPr lvl="1">
              <a:spcBef>
                <a:spcPts val="0"/>
              </a:spcBef>
              <a:spcAft>
                <a:spcPts val="0"/>
              </a:spcAft>
              <a:buClr>
                <a:schemeClr val="accent1"/>
              </a:buClr>
              <a:buSzPts val="1400"/>
              <a:buAutoNum type="alphaLcPeriod"/>
              <a:defRPr sz="1600"/>
            </a:lvl2pPr>
            <a:lvl3pPr lvl="2">
              <a:spcBef>
                <a:spcPts val="0"/>
              </a:spcBef>
              <a:spcAft>
                <a:spcPts val="0"/>
              </a:spcAft>
              <a:buSzPts val="1400"/>
              <a:buAutoNum type="romanLcPeriod"/>
              <a:defRPr/>
            </a:lvl3pPr>
            <a:lvl4pPr lvl="3">
              <a:spcBef>
                <a:spcPts val="0"/>
              </a:spcBef>
              <a:spcAft>
                <a:spcPts val="0"/>
              </a:spcAft>
              <a:buSzPts val="1400"/>
              <a:buAutoNum type="arabicPeriod"/>
              <a:defRPr/>
            </a:lvl4pPr>
            <a:lvl5pPr lvl="4">
              <a:spcBef>
                <a:spcPts val="0"/>
              </a:spcBef>
              <a:spcAft>
                <a:spcPts val="0"/>
              </a:spcAft>
              <a:buSzPts val="1400"/>
              <a:buAutoNum type="alphaLcPeriod"/>
              <a:defRPr/>
            </a:lvl5pPr>
            <a:lvl6pPr lvl="5">
              <a:spcBef>
                <a:spcPts val="0"/>
              </a:spcBef>
              <a:spcAft>
                <a:spcPts val="0"/>
              </a:spcAft>
              <a:buSzPts val="1400"/>
              <a:buAutoNum type="romanLcPeriod"/>
              <a:defRPr/>
            </a:lvl6pPr>
            <a:lvl7pPr lvl="6">
              <a:spcBef>
                <a:spcPts val="0"/>
              </a:spcBef>
              <a:spcAft>
                <a:spcPts val="0"/>
              </a:spcAft>
              <a:buSzPts val="1400"/>
              <a:buAutoNum type="arabicPeriod"/>
              <a:defRPr/>
            </a:lvl7pPr>
            <a:lvl8pPr lvl="7">
              <a:spcBef>
                <a:spcPts val="0"/>
              </a:spcBef>
              <a:spcAft>
                <a:spcPts val="0"/>
              </a:spcAft>
              <a:buSzPts val="1400"/>
              <a:buAutoNum type="alphaLcPeriod"/>
              <a:defRPr/>
            </a:lvl8pPr>
            <a:lvl9pPr lvl="8">
              <a:spcBef>
                <a:spcPts val="0"/>
              </a:spcBef>
              <a:spcAft>
                <a:spcPts val="0"/>
              </a:spcAft>
              <a:buSzPts val="1400"/>
              <a:buAutoNum type="romanLcPeriod"/>
              <a:defRPr/>
            </a:lvl9pPr>
          </a:lstStyle>
          <a:p/>
        </p:txBody>
      </p:sp>
      <p:sp>
        <p:nvSpPr>
          <p:cNvPr id="542" name="Google Shape;542;p23"/>
          <p:cNvSpPr/>
          <p:nvPr/>
        </p:nvSpPr>
        <p:spPr>
          <a:xfrm>
            <a:off x="-598400" y="3985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rot="7619243">
            <a:off x="7150868" y="2766901"/>
            <a:ext cx="3210914" cy="319760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23"/>
          <p:cNvGrpSpPr/>
          <p:nvPr/>
        </p:nvGrpSpPr>
        <p:grpSpPr>
          <a:xfrm>
            <a:off x="7295305" y="-672969"/>
            <a:ext cx="2270935" cy="2260334"/>
            <a:chOff x="6762468" y="1386456"/>
            <a:chExt cx="2270935" cy="2260334"/>
          </a:xfrm>
        </p:grpSpPr>
        <p:sp>
          <p:nvSpPr>
            <p:cNvPr id="545" name="Google Shape;545;p23"/>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3"/>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3">
    <p:spTree>
      <p:nvGrpSpPr>
        <p:cNvPr id="578" name="Shape 578"/>
        <p:cNvGrpSpPr/>
        <p:nvPr/>
      </p:nvGrpSpPr>
      <p:grpSpPr>
        <a:xfrm>
          <a:off x="0" y="0"/>
          <a:ext cx="0" cy="0"/>
          <a:chOff x="0" y="0"/>
          <a:chExt cx="0" cy="0"/>
        </a:xfrm>
      </p:grpSpPr>
      <p:sp>
        <p:nvSpPr>
          <p:cNvPr id="579" name="Google Shape;579;p24"/>
          <p:cNvSpPr txBox="1"/>
          <p:nvPr>
            <p:ph type="title"/>
          </p:nvPr>
        </p:nvSpPr>
        <p:spPr>
          <a:xfrm>
            <a:off x="713225" y="1505738"/>
            <a:ext cx="4450800" cy="126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0" name="Google Shape;580;p24"/>
          <p:cNvSpPr txBox="1"/>
          <p:nvPr>
            <p:ph idx="1" type="subTitle"/>
          </p:nvPr>
        </p:nvSpPr>
        <p:spPr>
          <a:xfrm>
            <a:off x="713225" y="2725763"/>
            <a:ext cx="3231600" cy="912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581" name="Google Shape;581;p24"/>
          <p:cNvGrpSpPr/>
          <p:nvPr/>
        </p:nvGrpSpPr>
        <p:grpSpPr>
          <a:xfrm flipH="1">
            <a:off x="5418880" y="1"/>
            <a:ext cx="2277317" cy="5304377"/>
            <a:chOff x="224725" y="566950"/>
            <a:chExt cx="1850875" cy="4311100"/>
          </a:xfrm>
        </p:grpSpPr>
        <p:sp>
          <p:nvSpPr>
            <p:cNvPr id="582" name="Google Shape;582;p24"/>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24"/>
          <p:cNvSpPr/>
          <p:nvPr/>
        </p:nvSpPr>
        <p:spPr>
          <a:xfrm flipH="1" rot="-5035031">
            <a:off x="4206940" y="751857"/>
            <a:ext cx="7221377" cy="444298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rot="5400000">
            <a:off x="-2021747" y="226833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1280800" y="-652650"/>
            <a:ext cx="1871779" cy="1796023"/>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7">
    <p:spTree>
      <p:nvGrpSpPr>
        <p:cNvPr id="609" name="Shape 609"/>
        <p:cNvGrpSpPr/>
        <p:nvPr/>
      </p:nvGrpSpPr>
      <p:grpSpPr>
        <a:xfrm>
          <a:off x="0" y="0"/>
          <a:ext cx="0" cy="0"/>
          <a:chOff x="0" y="0"/>
          <a:chExt cx="0" cy="0"/>
        </a:xfrm>
      </p:grpSpPr>
      <p:sp>
        <p:nvSpPr>
          <p:cNvPr id="610" name="Google Shape;610;p25"/>
          <p:cNvSpPr/>
          <p:nvPr/>
        </p:nvSpPr>
        <p:spPr>
          <a:xfrm rot="-1408952">
            <a:off x="7039333" y="962822"/>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flipH="1" rot="5400000">
            <a:off x="-1331519" y="-591459"/>
            <a:ext cx="5570538" cy="3629454"/>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rot="-7977677">
            <a:off x="1465320" y="34545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25"/>
          <p:cNvGrpSpPr/>
          <p:nvPr/>
        </p:nvGrpSpPr>
        <p:grpSpPr>
          <a:xfrm>
            <a:off x="5084307" y="-1054185"/>
            <a:ext cx="2304462" cy="2293869"/>
            <a:chOff x="2414491" y="671177"/>
            <a:chExt cx="1830972" cy="1822411"/>
          </a:xfrm>
        </p:grpSpPr>
        <p:sp>
          <p:nvSpPr>
            <p:cNvPr id="614" name="Google Shape;614;p25"/>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5"/>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5"/>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25"/>
          <p:cNvSpPr txBox="1"/>
          <p:nvPr>
            <p:ph type="title"/>
          </p:nvPr>
        </p:nvSpPr>
        <p:spPr>
          <a:xfrm>
            <a:off x="2690725" y="1505725"/>
            <a:ext cx="3858900" cy="11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8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9" name="Google Shape;649;p25"/>
          <p:cNvSpPr txBox="1"/>
          <p:nvPr>
            <p:ph idx="1" type="subTitle"/>
          </p:nvPr>
        </p:nvSpPr>
        <p:spPr>
          <a:xfrm>
            <a:off x="2690725" y="2725750"/>
            <a:ext cx="3858900" cy="912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4">
    <p:spTree>
      <p:nvGrpSpPr>
        <p:cNvPr id="650" name="Shape 650"/>
        <p:cNvGrpSpPr/>
        <p:nvPr/>
      </p:nvGrpSpPr>
      <p:grpSpPr>
        <a:xfrm>
          <a:off x="0" y="0"/>
          <a:ext cx="0" cy="0"/>
          <a:chOff x="0" y="0"/>
          <a:chExt cx="0" cy="0"/>
        </a:xfrm>
      </p:grpSpPr>
      <p:sp>
        <p:nvSpPr>
          <p:cNvPr id="651" name="Google Shape;651;p26"/>
          <p:cNvSpPr txBox="1"/>
          <p:nvPr>
            <p:ph type="title"/>
          </p:nvPr>
        </p:nvSpPr>
        <p:spPr>
          <a:xfrm>
            <a:off x="5104900" y="1400488"/>
            <a:ext cx="3326100" cy="1668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52" name="Google Shape;652;p26"/>
          <p:cNvSpPr txBox="1"/>
          <p:nvPr>
            <p:ph idx="1" type="subTitle"/>
          </p:nvPr>
        </p:nvSpPr>
        <p:spPr>
          <a:xfrm>
            <a:off x="3851850" y="3019100"/>
            <a:ext cx="4579200" cy="7239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sp>
        <p:nvSpPr>
          <p:cNvPr id="653" name="Google Shape;653;p26"/>
          <p:cNvSpPr/>
          <p:nvPr/>
        </p:nvSpPr>
        <p:spPr>
          <a:xfrm rot="7627321">
            <a:off x="-1350628" y="-1805009"/>
            <a:ext cx="4680823" cy="425203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flipH="1" rot="-5400000">
            <a:off x="6356253" y="2444459"/>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26"/>
          <p:cNvGrpSpPr/>
          <p:nvPr/>
        </p:nvGrpSpPr>
        <p:grpSpPr>
          <a:xfrm flipH="1" rot="10800000">
            <a:off x="3260405" y="4169571"/>
            <a:ext cx="2557685" cy="2545726"/>
            <a:chOff x="2414491" y="671177"/>
            <a:chExt cx="1830972" cy="1822411"/>
          </a:xfrm>
        </p:grpSpPr>
        <p:sp>
          <p:nvSpPr>
            <p:cNvPr id="656" name="Google Shape;656;p2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
  <p:cSld name="CUSTOM_32_2_1">
    <p:spTree>
      <p:nvGrpSpPr>
        <p:cNvPr id="690" name="Shape 690"/>
        <p:cNvGrpSpPr/>
        <p:nvPr/>
      </p:nvGrpSpPr>
      <p:grpSpPr>
        <a:xfrm>
          <a:off x="0" y="0"/>
          <a:ext cx="0" cy="0"/>
          <a:chOff x="0" y="0"/>
          <a:chExt cx="0" cy="0"/>
        </a:xfrm>
      </p:grpSpPr>
      <p:sp>
        <p:nvSpPr>
          <p:cNvPr id="691" name="Google Shape;691;p27"/>
          <p:cNvSpPr/>
          <p:nvPr/>
        </p:nvSpPr>
        <p:spPr>
          <a:xfrm rot="672094">
            <a:off x="-3534661" y="4141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8264550" y="465501"/>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4" name="Google Shape;694;p27"/>
          <p:cNvSpPr txBox="1"/>
          <p:nvPr>
            <p:ph idx="1" type="subTitle"/>
          </p:nvPr>
        </p:nvSpPr>
        <p:spPr>
          <a:xfrm>
            <a:off x="713250" y="1126100"/>
            <a:ext cx="7717500" cy="344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050"/>
              <a:buFont typeface="Ubuntu"/>
              <a:buChar char="●"/>
              <a:defRPr sz="1600"/>
            </a:lvl1pPr>
            <a:lvl2pPr lvl="1" rtl="0">
              <a:spcBef>
                <a:spcPts val="0"/>
              </a:spcBef>
              <a:spcAft>
                <a:spcPts val="0"/>
              </a:spcAft>
              <a:buClr>
                <a:schemeClr val="dk1"/>
              </a:buClr>
              <a:buSzPts val="1400"/>
              <a:buFont typeface="Ubuntu"/>
              <a:buAutoNum type="alphaLcPeriod"/>
              <a:defRPr sz="1600"/>
            </a:lvl2pPr>
            <a:lvl3pPr lvl="2" rtl="0">
              <a:spcBef>
                <a:spcPts val="0"/>
              </a:spcBef>
              <a:spcAft>
                <a:spcPts val="0"/>
              </a:spcAft>
              <a:buClr>
                <a:schemeClr val="dk1"/>
              </a:buClr>
              <a:buSzPts val="1400"/>
              <a:buFont typeface="Ubuntu"/>
              <a:buAutoNum type="romanLcPeriod"/>
              <a:defRPr/>
            </a:lvl3pPr>
            <a:lvl4pPr lvl="3" rtl="0">
              <a:spcBef>
                <a:spcPts val="0"/>
              </a:spcBef>
              <a:spcAft>
                <a:spcPts val="0"/>
              </a:spcAft>
              <a:buClr>
                <a:schemeClr val="dk1"/>
              </a:buClr>
              <a:buSzPts val="1400"/>
              <a:buFont typeface="Ubuntu"/>
              <a:buAutoNum type="arabicPeriod"/>
              <a:defRPr/>
            </a:lvl4pPr>
            <a:lvl5pPr lvl="4" rtl="0">
              <a:spcBef>
                <a:spcPts val="0"/>
              </a:spcBef>
              <a:spcAft>
                <a:spcPts val="0"/>
              </a:spcAft>
              <a:buClr>
                <a:schemeClr val="dk1"/>
              </a:buClr>
              <a:buSzPts val="1400"/>
              <a:buFont typeface="Ubuntu"/>
              <a:buAutoNum type="alphaLcPeriod"/>
              <a:defRPr/>
            </a:lvl5pPr>
            <a:lvl6pPr lvl="5" rtl="0">
              <a:spcBef>
                <a:spcPts val="0"/>
              </a:spcBef>
              <a:spcAft>
                <a:spcPts val="0"/>
              </a:spcAft>
              <a:buClr>
                <a:schemeClr val="dk1"/>
              </a:buClr>
              <a:buSzPts val="1400"/>
              <a:buFont typeface="Ubuntu"/>
              <a:buAutoNum type="romanLcPeriod"/>
              <a:defRPr/>
            </a:lvl6pPr>
            <a:lvl7pPr lvl="6" rtl="0">
              <a:spcBef>
                <a:spcPts val="0"/>
              </a:spcBef>
              <a:spcAft>
                <a:spcPts val="0"/>
              </a:spcAft>
              <a:buClr>
                <a:schemeClr val="dk1"/>
              </a:buClr>
              <a:buSzPts val="1400"/>
              <a:buFont typeface="Ubuntu"/>
              <a:buAutoNum type="arabicPeriod"/>
              <a:defRPr/>
            </a:lvl7pPr>
            <a:lvl8pPr lvl="7" rtl="0">
              <a:spcBef>
                <a:spcPts val="0"/>
              </a:spcBef>
              <a:spcAft>
                <a:spcPts val="0"/>
              </a:spcAft>
              <a:buClr>
                <a:schemeClr val="dk1"/>
              </a:buClr>
              <a:buSzPts val="1400"/>
              <a:buFont typeface="Ubuntu"/>
              <a:buAutoNum type="alphaLcPeriod"/>
              <a:defRPr/>
            </a:lvl8pPr>
            <a:lvl9pPr lvl="8" rtl="0">
              <a:spcBef>
                <a:spcPts val="0"/>
              </a:spcBef>
              <a:spcAft>
                <a:spcPts val="0"/>
              </a:spcAft>
              <a:buClr>
                <a:schemeClr val="dk1"/>
              </a:buClr>
              <a:buSzPts val="1400"/>
              <a:buFont typeface="Ubuntu"/>
              <a:buAutoNum type="romanLcPerio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
  <p:cSld name="CUSTOM_1_1_1">
    <p:spTree>
      <p:nvGrpSpPr>
        <p:cNvPr id="695" name="Shape 695"/>
        <p:cNvGrpSpPr/>
        <p:nvPr/>
      </p:nvGrpSpPr>
      <p:grpSpPr>
        <a:xfrm>
          <a:off x="0" y="0"/>
          <a:ext cx="0" cy="0"/>
          <a:chOff x="0" y="0"/>
          <a:chExt cx="0" cy="0"/>
        </a:xfrm>
      </p:grpSpPr>
      <p:sp>
        <p:nvSpPr>
          <p:cNvPr id="696" name="Google Shape;696;p28"/>
          <p:cNvSpPr/>
          <p:nvPr/>
        </p:nvSpPr>
        <p:spPr>
          <a:xfrm rot="-5620636">
            <a:off x="7260268" y="484121"/>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flipH="1" rot="135969">
            <a:off x="-1259479" y="-7320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rot="10800000">
            <a:off x="7259653" y="392543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28"/>
          <p:cNvGrpSpPr/>
          <p:nvPr/>
        </p:nvGrpSpPr>
        <p:grpSpPr>
          <a:xfrm rot="10800000">
            <a:off x="6624625" y="3303820"/>
            <a:ext cx="1696762" cy="1688828"/>
            <a:chOff x="2414491" y="671177"/>
            <a:chExt cx="1830972" cy="1822411"/>
          </a:xfrm>
        </p:grpSpPr>
        <p:sp>
          <p:nvSpPr>
            <p:cNvPr id="700" name="Google Shape;700;p28"/>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 name="Google Shape;734;p28"/>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5" name="Google Shape;735;p28"/>
          <p:cNvSpPr txBox="1"/>
          <p:nvPr>
            <p:ph idx="1" type="subTitle"/>
          </p:nvPr>
        </p:nvSpPr>
        <p:spPr>
          <a:xfrm>
            <a:off x="713225" y="1091875"/>
            <a:ext cx="6028800" cy="3599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32_2">
    <p:spTree>
      <p:nvGrpSpPr>
        <p:cNvPr id="736" name="Shape 736"/>
        <p:cNvGrpSpPr/>
        <p:nvPr/>
      </p:nvGrpSpPr>
      <p:grpSpPr>
        <a:xfrm>
          <a:off x="0" y="0"/>
          <a:ext cx="0" cy="0"/>
          <a:chOff x="0" y="0"/>
          <a:chExt cx="0" cy="0"/>
        </a:xfrm>
      </p:grpSpPr>
      <p:sp>
        <p:nvSpPr>
          <p:cNvPr id="737" name="Google Shape;737;p29"/>
          <p:cNvSpPr/>
          <p:nvPr/>
        </p:nvSpPr>
        <p:spPr>
          <a:xfrm rot="-455554">
            <a:off x="6637849" y="-126684"/>
            <a:ext cx="3253668" cy="54807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rot="-7977677">
            <a:off x="5635995" y="15093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9"/>
          <p:cNvSpPr/>
          <p:nvPr/>
        </p:nvSpPr>
        <p:spPr>
          <a:xfrm rot="8880872">
            <a:off x="-2066784" y="-214836"/>
            <a:ext cx="4047011" cy="2490084"/>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9"/>
          <p:cNvSpPr txBox="1"/>
          <p:nvPr>
            <p:ph type="title"/>
          </p:nvPr>
        </p:nvSpPr>
        <p:spPr>
          <a:xfrm>
            <a:off x="713225" y="520986"/>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1" name="Google Shape;741;p29"/>
          <p:cNvSpPr txBox="1"/>
          <p:nvPr>
            <p:ph idx="1" type="subTitle"/>
          </p:nvPr>
        </p:nvSpPr>
        <p:spPr>
          <a:xfrm>
            <a:off x="713225" y="1168075"/>
            <a:ext cx="49899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b="1"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
  <p:cSld name="CUSTOM_34_1">
    <p:spTree>
      <p:nvGrpSpPr>
        <p:cNvPr id="742" name="Shape 742"/>
        <p:cNvGrpSpPr/>
        <p:nvPr/>
      </p:nvGrpSpPr>
      <p:grpSpPr>
        <a:xfrm>
          <a:off x="0" y="0"/>
          <a:ext cx="0" cy="0"/>
          <a:chOff x="0" y="0"/>
          <a:chExt cx="0" cy="0"/>
        </a:xfrm>
      </p:grpSpPr>
      <p:sp>
        <p:nvSpPr>
          <p:cNvPr id="743" name="Google Shape;743;p30"/>
          <p:cNvSpPr/>
          <p:nvPr/>
        </p:nvSpPr>
        <p:spPr>
          <a:xfrm rot="-4971949">
            <a:off x="-1978224" y="-993266"/>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30"/>
          <p:cNvGrpSpPr/>
          <p:nvPr/>
        </p:nvGrpSpPr>
        <p:grpSpPr>
          <a:xfrm flipH="1">
            <a:off x="6866680" y="-80437"/>
            <a:ext cx="2277317" cy="5304377"/>
            <a:chOff x="224725" y="566950"/>
            <a:chExt cx="1850875" cy="4311100"/>
          </a:xfrm>
        </p:grpSpPr>
        <p:sp>
          <p:nvSpPr>
            <p:cNvPr id="745" name="Google Shape;745;p30"/>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0"/>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0"/>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0"/>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0"/>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0"/>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0"/>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0"/>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0"/>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0"/>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0"/>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0"/>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30"/>
          <p:cNvSpPr/>
          <p:nvPr/>
        </p:nvSpPr>
        <p:spPr>
          <a:xfrm flipH="1" rot="250550">
            <a:off x="838717" y="3110207"/>
            <a:ext cx="5950574" cy="36610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1" name="Google Shape;771;p30"/>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4"/>
          <p:cNvSpPr/>
          <p:nvPr/>
        </p:nvSpPr>
        <p:spPr>
          <a:xfrm flipH="1" rot="-1762095">
            <a:off x="-645480" y="2383695"/>
            <a:ext cx="2540453" cy="378144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8139625" y="1901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idx="1" type="body"/>
          </p:nvPr>
        </p:nvSpPr>
        <p:spPr>
          <a:xfrm>
            <a:off x="713250" y="11524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95" name="Google Shape;95;p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35_1">
    <p:spTree>
      <p:nvGrpSpPr>
        <p:cNvPr id="772" name="Shape 772"/>
        <p:cNvGrpSpPr/>
        <p:nvPr/>
      </p:nvGrpSpPr>
      <p:grpSpPr>
        <a:xfrm>
          <a:off x="0" y="0"/>
          <a:ext cx="0" cy="0"/>
          <a:chOff x="0" y="0"/>
          <a:chExt cx="0" cy="0"/>
        </a:xfrm>
      </p:grpSpPr>
      <p:grpSp>
        <p:nvGrpSpPr>
          <p:cNvPr id="773" name="Google Shape;773;p31"/>
          <p:cNvGrpSpPr/>
          <p:nvPr/>
        </p:nvGrpSpPr>
        <p:grpSpPr>
          <a:xfrm>
            <a:off x="4789682" y="3273165"/>
            <a:ext cx="2304462" cy="2293869"/>
            <a:chOff x="2414491" y="671177"/>
            <a:chExt cx="1830972" cy="1822411"/>
          </a:xfrm>
        </p:grpSpPr>
        <p:sp>
          <p:nvSpPr>
            <p:cNvPr id="774" name="Google Shape;774;p3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31"/>
          <p:cNvSpPr/>
          <p:nvPr/>
        </p:nvSpPr>
        <p:spPr>
          <a:xfrm rot="-919010">
            <a:off x="6732142" y="-371518"/>
            <a:ext cx="3397275" cy="338318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rot="-5620636">
            <a:off x="-1100482" y="1591409"/>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1" name="Google Shape;811;p31"/>
          <p:cNvSpPr txBox="1"/>
          <p:nvPr>
            <p:ph idx="1" type="subTitle"/>
          </p:nvPr>
        </p:nvSpPr>
        <p:spPr>
          <a:xfrm>
            <a:off x="5028175" y="2027400"/>
            <a:ext cx="3402600" cy="108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
  <p:cSld name="CUSTOM_36_1">
    <p:spTree>
      <p:nvGrpSpPr>
        <p:cNvPr id="812" name="Shape 812"/>
        <p:cNvGrpSpPr/>
        <p:nvPr/>
      </p:nvGrpSpPr>
      <p:grpSpPr>
        <a:xfrm>
          <a:off x="0" y="0"/>
          <a:ext cx="0" cy="0"/>
          <a:chOff x="0" y="0"/>
          <a:chExt cx="0" cy="0"/>
        </a:xfrm>
      </p:grpSpPr>
      <p:sp>
        <p:nvSpPr>
          <p:cNvPr id="813" name="Google Shape;813;p32"/>
          <p:cNvSpPr/>
          <p:nvPr/>
        </p:nvSpPr>
        <p:spPr>
          <a:xfrm>
            <a:off x="4260425" y="1957095"/>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rot="-4971949">
            <a:off x="6653151" y="18653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flipH="1" rot="7019959">
            <a:off x="-962151" y="-1327476"/>
            <a:ext cx="4047102" cy="249001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7" name="Google Shape;817;p32"/>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2 ">
  <p:cSld name="CUSTOM_37_1_1">
    <p:spTree>
      <p:nvGrpSpPr>
        <p:cNvPr id="818" name="Shape 818"/>
        <p:cNvGrpSpPr/>
        <p:nvPr/>
      </p:nvGrpSpPr>
      <p:grpSpPr>
        <a:xfrm>
          <a:off x="0" y="0"/>
          <a:ext cx="0" cy="0"/>
          <a:chOff x="0" y="0"/>
          <a:chExt cx="0" cy="0"/>
        </a:xfrm>
      </p:grpSpPr>
      <p:sp>
        <p:nvSpPr>
          <p:cNvPr id="819" name="Google Shape;819;p33"/>
          <p:cNvSpPr/>
          <p:nvPr/>
        </p:nvSpPr>
        <p:spPr>
          <a:xfrm rot="-4971949">
            <a:off x="6499451" y="6870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rot="9475593">
            <a:off x="-1974698" y="-446077"/>
            <a:ext cx="4047145" cy="2489949"/>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2" name="Google Shape;822;p33"/>
          <p:cNvSpPr txBox="1"/>
          <p:nvPr>
            <p:ph idx="1" type="subTitle"/>
          </p:nvPr>
        </p:nvSpPr>
        <p:spPr>
          <a:xfrm>
            <a:off x="713225" y="1091875"/>
            <a:ext cx="62643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4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3">
  <p:cSld name="CUSTOM_37_1">
    <p:spTree>
      <p:nvGrpSpPr>
        <p:cNvPr id="823" name="Shape 823"/>
        <p:cNvGrpSpPr/>
        <p:nvPr/>
      </p:nvGrpSpPr>
      <p:grpSpPr>
        <a:xfrm>
          <a:off x="0" y="0"/>
          <a:ext cx="0" cy="0"/>
          <a:chOff x="0" y="0"/>
          <a:chExt cx="0" cy="0"/>
        </a:xfrm>
      </p:grpSpPr>
      <p:sp>
        <p:nvSpPr>
          <p:cNvPr id="824" name="Google Shape;824;p34"/>
          <p:cNvSpPr/>
          <p:nvPr/>
        </p:nvSpPr>
        <p:spPr>
          <a:xfrm flipH="1" rot="-5400000">
            <a:off x="6051628" y="169178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749900" y="3073920"/>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34"/>
          <p:cNvGrpSpPr/>
          <p:nvPr/>
        </p:nvGrpSpPr>
        <p:grpSpPr>
          <a:xfrm rot="10800000">
            <a:off x="6204525" y="1244395"/>
            <a:ext cx="1696762" cy="1688828"/>
            <a:chOff x="2414491" y="671177"/>
            <a:chExt cx="1830972" cy="1822411"/>
          </a:xfrm>
        </p:grpSpPr>
        <p:sp>
          <p:nvSpPr>
            <p:cNvPr id="827" name="Google Shape;827;p3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34"/>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62" name="Google Shape;862;p34"/>
          <p:cNvSpPr txBox="1"/>
          <p:nvPr>
            <p:ph idx="1" type="subTitle"/>
          </p:nvPr>
        </p:nvSpPr>
        <p:spPr>
          <a:xfrm>
            <a:off x="713225" y="1091875"/>
            <a:ext cx="60288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4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4 ">
  <p:cSld name="CUSTOM_48_1">
    <p:spTree>
      <p:nvGrpSpPr>
        <p:cNvPr id="863" name="Shape 863"/>
        <p:cNvGrpSpPr/>
        <p:nvPr/>
      </p:nvGrpSpPr>
      <p:grpSpPr>
        <a:xfrm>
          <a:off x="0" y="0"/>
          <a:ext cx="0" cy="0"/>
          <a:chOff x="0" y="0"/>
          <a:chExt cx="0" cy="0"/>
        </a:xfrm>
      </p:grpSpPr>
      <p:grpSp>
        <p:nvGrpSpPr>
          <p:cNvPr id="864" name="Google Shape;864;p35"/>
          <p:cNvGrpSpPr/>
          <p:nvPr/>
        </p:nvGrpSpPr>
        <p:grpSpPr>
          <a:xfrm flipH="1">
            <a:off x="6914055" y="-80449"/>
            <a:ext cx="2277317" cy="5304377"/>
            <a:chOff x="224725" y="566950"/>
            <a:chExt cx="1850875" cy="4311100"/>
          </a:xfrm>
        </p:grpSpPr>
        <p:sp>
          <p:nvSpPr>
            <p:cNvPr id="865" name="Google Shape;865;p35"/>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35"/>
          <p:cNvSpPr/>
          <p:nvPr/>
        </p:nvSpPr>
        <p:spPr>
          <a:xfrm flipH="1" rot="5400000">
            <a:off x="-2397294" y="-774472"/>
            <a:ext cx="5570538" cy="3629454"/>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rot="-7977677">
            <a:off x="6626195" y="240794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rot="667591">
            <a:off x="5320685" y="2755692"/>
            <a:ext cx="1938907" cy="3305731"/>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3" name="Google Shape;893;p35"/>
          <p:cNvSpPr txBox="1"/>
          <p:nvPr>
            <p:ph idx="1" type="subTitle"/>
          </p:nvPr>
        </p:nvSpPr>
        <p:spPr>
          <a:xfrm>
            <a:off x="897675" y="1477800"/>
            <a:ext cx="4809300" cy="2751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D9C8B"/>
              </a:buClr>
              <a:buSzPts val="1600"/>
              <a:buFont typeface="Cairo"/>
              <a:buChar char="●"/>
              <a:defRPr sz="1600"/>
            </a:lvl1pPr>
            <a:lvl2pPr lvl="1" rtl="0">
              <a:spcBef>
                <a:spcPts val="0"/>
              </a:spcBef>
              <a:spcAft>
                <a:spcPts val="0"/>
              </a:spcAft>
              <a:buClr>
                <a:srgbClr val="0E2A47"/>
              </a:buClr>
              <a:buSzPts val="1600"/>
              <a:buFont typeface="Cairo"/>
              <a:buChar char="○"/>
              <a:defRPr/>
            </a:lvl2pPr>
            <a:lvl3pPr lvl="2" rtl="0">
              <a:spcBef>
                <a:spcPts val="0"/>
              </a:spcBef>
              <a:spcAft>
                <a:spcPts val="0"/>
              </a:spcAft>
              <a:buClr>
                <a:srgbClr val="0E2A47"/>
              </a:buClr>
              <a:buSzPts val="1600"/>
              <a:buFont typeface="Cairo"/>
              <a:buChar char="■"/>
              <a:defRPr/>
            </a:lvl3pPr>
            <a:lvl4pPr lvl="3" rtl="0">
              <a:spcBef>
                <a:spcPts val="0"/>
              </a:spcBef>
              <a:spcAft>
                <a:spcPts val="0"/>
              </a:spcAft>
              <a:buClr>
                <a:srgbClr val="0E2A47"/>
              </a:buClr>
              <a:buSzPts val="1600"/>
              <a:buFont typeface="Cairo"/>
              <a:buChar char="●"/>
              <a:defRPr/>
            </a:lvl4pPr>
            <a:lvl5pPr lvl="4" rtl="0">
              <a:spcBef>
                <a:spcPts val="0"/>
              </a:spcBef>
              <a:spcAft>
                <a:spcPts val="0"/>
              </a:spcAft>
              <a:buClr>
                <a:srgbClr val="0E2A47"/>
              </a:buClr>
              <a:buSzPts val="1600"/>
              <a:buFont typeface="Cairo"/>
              <a:buChar char="○"/>
              <a:defRPr/>
            </a:lvl5pPr>
            <a:lvl6pPr lvl="5" rtl="0">
              <a:spcBef>
                <a:spcPts val="0"/>
              </a:spcBef>
              <a:spcAft>
                <a:spcPts val="0"/>
              </a:spcAft>
              <a:buClr>
                <a:srgbClr val="0E2A47"/>
              </a:buClr>
              <a:buSzPts val="1600"/>
              <a:buFont typeface="Cairo"/>
              <a:buChar char="■"/>
              <a:defRPr/>
            </a:lvl6pPr>
            <a:lvl7pPr lvl="6" rtl="0">
              <a:spcBef>
                <a:spcPts val="0"/>
              </a:spcBef>
              <a:spcAft>
                <a:spcPts val="0"/>
              </a:spcAft>
              <a:buClr>
                <a:srgbClr val="0E2A47"/>
              </a:buClr>
              <a:buSzPts val="1600"/>
              <a:buFont typeface="Cairo"/>
              <a:buChar char="●"/>
              <a:defRPr/>
            </a:lvl7pPr>
            <a:lvl8pPr lvl="7" rtl="0">
              <a:spcBef>
                <a:spcPts val="0"/>
              </a:spcBef>
              <a:spcAft>
                <a:spcPts val="0"/>
              </a:spcAft>
              <a:buClr>
                <a:srgbClr val="0E2A47"/>
              </a:buClr>
              <a:buSzPts val="1600"/>
              <a:buFont typeface="Cairo"/>
              <a:buChar char="○"/>
              <a:defRPr/>
            </a:lvl8pPr>
            <a:lvl9pPr lvl="8" rtl="0">
              <a:spcBef>
                <a:spcPts val="0"/>
              </a:spcBef>
              <a:spcAft>
                <a:spcPts val="0"/>
              </a:spcAft>
              <a:buClr>
                <a:srgbClr val="0E2A47"/>
              </a:buClr>
              <a:buSzPts val="1600"/>
              <a:buFont typeface="Cairo"/>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3">
    <p:spTree>
      <p:nvGrpSpPr>
        <p:cNvPr id="894" name="Shape 894"/>
        <p:cNvGrpSpPr/>
        <p:nvPr/>
      </p:nvGrpSpPr>
      <p:grpSpPr>
        <a:xfrm>
          <a:off x="0" y="0"/>
          <a:ext cx="0" cy="0"/>
          <a:chOff x="0" y="0"/>
          <a:chExt cx="0" cy="0"/>
        </a:xfrm>
      </p:grpSpPr>
      <p:sp>
        <p:nvSpPr>
          <p:cNvPr id="895" name="Google Shape;895;p36"/>
          <p:cNvSpPr/>
          <p:nvPr/>
        </p:nvSpPr>
        <p:spPr>
          <a:xfrm rot="-5620610">
            <a:off x="7759237" y="34540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flipH="1" rot="-5400000">
            <a:off x="-700258" y="2716121"/>
            <a:ext cx="3397312" cy="3383225"/>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flipH="1" rot="1891771">
            <a:off x="3633391" y="3134640"/>
            <a:ext cx="2182046" cy="372026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9" name="Google Shape;899;p36"/>
          <p:cNvSpPr txBox="1"/>
          <p:nvPr>
            <p:ph idx="1" type="subTitle"/>
          </p:nvPr>
        </p:nvSpPr>
        <p:spPr>
          <a:xfrm>
            <a:off x="5403875" y="133352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0" name="Google Shape;900;p36"/>
          <p:cNvSpPr txBox="1"/>
          <p:nvPr>
            <p:ph idx="2" type="subTitle"/>
          </p:nvPr>
        </p:nvSpPr>
        <p:spPr>
          <a:xfrm>
            <a:off x="5403875" y="285297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1" name="Google Shape;901;p36"/>
          <p:cNvSpPr txBox="1"/>
          <p:nvPr>
            <p:ph idx="3" type="subTitle"/>
          </p:nvPr>
        </p:nvSpPr>
        <p:spPr>
          <a:xfrm>
            <a:off x="5403875" y="183928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2" name="Google Shape;902;p36"/>
          <p:cNvSpPr txBox="1"/>
          <p:nvPr>
            <p:ph idx="4" type="subTitle"/>
          </p:nvPr>
        </p:nvSpPr>
        <p:spPr>
          <a:xfrm>
            <a:off x="5403875" y="335873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8">
    <p:spTree>
      <p:nvGrpSpPr>
        <p:cNvPr id="903" name="Shape 903"/>
        <p:cNvGrpSpPr/>
        <p:nvPr/>
      </p:nvGrpSpPr>
      <p:grpSpPr>
        <a:xfrm>
          <a:off x="0" y="0"/>
          <a:ext cx="0" cy="0"/>
          <a:chOff x="0" y="0"/>
          <a:chExt cx="0" cy="0"/>
        </a:xfrm>
      </p:grpSpPr>
      <p:sp>
        <p:nvSpPr>
          <p:cNvPr id="904" name="Google Shape;904;p37"/>
          <p:cNvSpPr/>
          <p:nvPr/>
        </p:nvSpPr>
        <p:spPr>
          <a:xfrm rot="5035045">
            <a:off x="-2322768" y="2876704"/>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37"/>
          <p:cNvGrpSpPr/>
          <p:nvPr/>
        </p:nvGrpSpPr>
        <p:grpSpPr>
          <a:xfrm>
            <a:off x="-107118" y="-842535"/>
            <a:ext cx="2304462" cy="2293869"/>
            <a:chOff x="2414491" y="671177"/>
            <a:chExt cx="1830972" cy="1822411"/>
          </a:xfrm>
        </p:grpSpPr>
        <p:sp>
          <p:nvSpPr>
            <p:cNvPr id="906" name="Google Shape;906;p3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37"/>
          <p:cNvSpPr/>
          <p:nvPr/>
        </p:nvSpPr>
        <p:spPr>
          <a:xfrm rot="-4280482">
            <a:off x="6793782" y="-1466885"/>
            <a:ext cx="3375483" cy="502433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rot="-7977677">
            <a:off x="5123145" y="405614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3" name="Google Shape;943;p37"/>
          <p:cNvSpPr txBox="1"/>
          <p:nvPr>
            <p:ph idx="1" type="subTitle"/>
          </p:nvPr>
        </p:nvSpPr>
        <p:spPr>
          <a:xfrm>
            <a:off x="7132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4" name="Google Shape;944;p37"/>
          <p:cNvSpPr txBox="1"/>
          <p:nvPr>
            <p:ph idx="2" type="subTitle"/>
          </p:nvPr>
        </p:nvSpPr>
        <p:spPr>
          <a:xfrm>
            <a:off x="348810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5" name="Google Shape;945;p37"/>
          <p:cNvSpPr txBox="1"/>
          <p:nvPr>
            <p:ph idx="3" type="subTitle"/>
          </p:nvPr>
        </p:nvSpPr>
        <p:spPr>
          <a:xfrm>
            <a:off x="7132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6" name="Google Shape;946;p37"/>
          <p:cNvSpPr txBox="1"/>
          <p:nvPr>
            <p:ph idx="4" type="subTitle"/>
          </p:nvPr>
        </p:nvSpPr>
        <p:spPr>
          <a:xfrm>
            <a:off x="348810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7" name="Google Shape;947;p37"/>
          <p:cNvSpPr txBox="1"/>
          <p:nvPr>
            <p:ph idx="5" type="subTitle"/>
          </p:nvPr>
        </p:nvSpPr>
        <p:spPr>
          <a:xfrm>
            <a:off x="62629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8" name="Google Shape;948;p37"/>
          <p:cNvSpPr txBox="1"/>
          <p:nvPr>
            <p:ph idx="6" type="subTitle"/>
          </p:nvPr>
        </p:nvSpPr>
        <p:spPr>
          <a:xfrm>
            <a:off x="62629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7">
    <p:spTree>
      <p:nvGrpSpPr>
        <p:cNvPr id="949" name="Shape 949"/>
        <p:cNvGrpSpPr/>
        <p:nvPr/>
      </p:nvGrpSpPr>
      <p:grpSpPr>
        <a:xfrm>
          <a:off x="0" y="0"/>
          <a:ext cx="0" cy="0"/>
          <a:chOff x="0" y="0"/>
          <a:chExt cx="0" cy="0"/>
        </a:xfrm>
      </p:grpSpPr>
      <p:grpSp>
        <p:nvGrpSpPr>
          <p:cNvPr id="950" name="Google Shape;950;p38"/>
          <p:cNvGrpSpPr/>
          <p:nvPr/>
        </p:nvGrpSpPr>
        <p:grpSpPr>
          <a:xfrm flipH="1">
            <a:off x="6914055" y="-80449"/>
            <a:ext cx="2277317" cy="5304377"/>
            <a:chOff x="224725" y="566950"/>
            <a:chExt cx="1850875" cy="4311100"/>
          </a:xfrm>
        </p:grpSpPr>
        <p:sp>
          <p:nvSpPr>
            <p:cNvPr id="951" name="Google Shape;951;p38"/>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8"/>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8"/>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8"/>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8"/>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8"/>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8"/>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8"/>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8"/>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8"/>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8"/>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8"/>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8"/>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8"/>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8"/>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38"/>
          <p:cNvSpPr/>
          <p:nvPr/>
        </p:nvSpPr>
        <p:spPr>
          <a:xfrm flipH="1" rot="5400000">
            <a:off x="-2397294" y="-774472"/>
            <a:ext cx="5570538" cy="3629454"/>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8"/>
          <p:cNvSpPr/>
          <p:nvPr/>
        </p:nvSpPr>
        <p:spPr>
          <a:xfrm rot="-7977677">
            <a:off x="6626195" y="240794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8"/>
          <p:cNvSpPr/>
          <p:nvPr/>
        </p:nvSpPr>
        <p:spPr>
          <a:xfrm rot="667591">
            <a:off x="5320685" y="2755692"/>
            <a:ext cx="1938907" cy="3305731"/>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9" name="Google Shape;979;p38"/>
          <p:cNvSpPr txBox="1"/>
          <p:nvPr>
            <p:ph idx="1" type="subTitle"/>
          </p:nvPr>
        </p:nvSpPr>
        <p:spPr>
          <a:xfrm>
            <a:off x="1613400" y="1323950"/>
            <a:ext cx="3573300" cy="454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0" name="Google Shape;980;p38"/>
          <p:cNvSpPr txBox="1"/>
          <p:nvPr>
            <p:ph idx="2" type="subTitle"/>
          </p:nvPr>
        </p:nvSpPr>
        <p:spPr>
          <a:xfrm>
            <a:off x="1613400" y="2377655"/>
            <a:ext cx="3573300" cy="454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1" name="Google Shape;981;p38"/>
          <p:cNvSpPr txBox="1"/>
          <p:nvPr>
            <p:ph idx="3" type="subTitle"/>
          </p:nvPr>
        </p:nvSpPr>
        <p:spPr>
          <a:xfrm>
            <a:off x="1613400" y="1791690"/>
            <a:ext cx="357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82" name="Google Shape;982;p38"/>
          <p:cNvSpPr txBox="1"/>
          <p:nvPr>
            <p:ph idx="4" type="subTitle"/>
          </p:nvPr>
        </p:nvSpPr>
        <p:spPr>
          <a:xfrm>
            <a:off x="1613400" y="2845395"/>
            <a:ext cx="357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83" name="Google Shape;983;p38"/>
          <p:cNvSpPr txBox="1"/>
          <p:nvPr>
            <p:ph idx="5" type="subTitle"/>
          </p:nvPr>
        </p:nvSpPr>
        <p:spPr>
          <a:xfrm>
            <a:off x="1613400" y="3431360"/>
            <a:ext cx="3573300" cy="454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4" name="Google Shape;984;p38"/>
          <p:cNvSpPr txBox="1"/>
          <p:nvPr>
            <p:ph idx="6" type="subTitle"/>
          </p:nvPr>
        </p:nvSpPr>
        <p:spPr>
          <a:xfrm>
            <a:off x="1613400" y="3899100"/>
            <a:ext cx="35733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0">
    <p:spTree>
      <p:nvGrpSpPr>
        <p:cNvPr id="985" name="Shape 985"/>
        <p:cNvGrpSpPr/>
        <p:nvPr/>
      </p:nvGrpSpPr>
      <p:grpSpPr>
        <a:xfrm>
          <a:off x="0" y="0"/>
          <a:ext cx="0" cy="0"/>
          <a:chOff x="0" y="0"/>
          <a:chExt cx="0" cy="0"/>
        </a:xfrm>
      </p:grpSpPr>
      <p:sp>
        <p:nvSpPr>
          <p:cNvPr id="986" name="Google Shape;986;p39"/>
          <p:cNvSpPr/>
          <p:nvPr/>
        </p:nvSpPr>
        <p:spPr>
          <a:xfrm rot="-7977680">
            <a:off x="2936026" y="3869950"/>
            <a:ext cx="2430109" cy="2331757"/>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39"/>
          <p:cNvGrpSpPr/>
          <p:nvPr/>
        </p:nvGrpSpPr>
        <p:grpSpPr>
          <a:xfrm flipH="1" rot="10800000">
            <a:off x="205659" y="2003797"/>
            <a:ext cx="1888282" cy="1879453"/>
            <a:chOff x="2414491" y="671177"/>
            <a:chExt cx="1830972" cy="1822411"/>
          </a:xfrm>
        </p:grpSpPr>
        <p:sp>
          <p:nvSpPr>
            <p:cNvPr id="988" name="Google Shape;988;p39"/>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9"/>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9"/>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9"/>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9"/>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9"/>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9"/>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9"/>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9"/>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9"/>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9"/>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9"/>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9"/>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9"/>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9"/>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9"/>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9"/>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9"/>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9"/>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9"/>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9"/>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9"/>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9"/>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9"/>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9"/>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9"/>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9"/>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9"/>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9"/>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9"/>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39"/>
          <p:cNvSpPr/>
          <p:nvPr/>
        </p:nvSpPr>
        <p:spPr>
          <a:xfrm flipH="1" rot="135969">
            <a:off x="-993079" y="-9573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4" name="Google Shape;1024;p39"/>
          <p:cNvSpPr txBox="1"/>
          <p:nvPr>
            <p:ph idx="1" type="subTitle"/>
          </p:nvPr>
        </p:nvSpPr>
        <p:spPr>
          <a:xfrm>
            <a:off x="221497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5" name="Google Shape;1025;p39"/>
          <p:cNvSpPr txBox="1"/>
          <p:nvPr>
            <p:ph idx="2" type="subTitle"/>
          </p:nvPr>
        </p:nvSpPr>
        <p:spPr>
          <a:xfrm>
            <a:off x="476122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6" name="Google Shape;1026;p39"/>
          <p:cNvSpPr txBox="1"/>
          <p:nvPr>
            <p:ph idx="3" type="subTitle"/>
          </p:nvPr>
        </p:nvSpPr>
        <p:spPr>
          <a:xfrm>
            <a:off x="221497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7" name="Google Shape;1027;p39"/>
          <p:cNvSpPr txBox="1"/>
          <p:nvPr>
            <p:ph idx="4" type="subTitle"/>
          </p:nvPr>
        </p:nvSpPr>
        <p:spPr>
          <a:xfrm>
            <a:off x="476122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8" name="Google Shape;1028;p39"/>
          <p:cNvSpPr txBox="1"/>
          <p:nvPr>
            <p:ph idx="5" type="subTitle"/>
          </p:nvPr>
        </p:nvSpPr>
        <p:spPr>
          <a:xfrm>
            <a:off x="221497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29" name="Google Shape;1029;p39"/>
          <p:cNvSpPr txBox="1"/>
          <p:nvPr>
            <p:ph idx="6" type="subTitle"/>
          </p:nvPr>
        </p:nvSpPr>
        <p:spPr>
          <a:xfrm>
            <a:off x="476122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0" name="Google Shape;1030;p39"/>
          <p:cNvSpPr txBox="1"/>
          <p:nvPr>
            <p:ph idx="7" type="subTitle"/>
          </p:nvPr>
        </p:nvSpPr>
        <p:spPr>
          <a:xfrm>
            <a:off x="221497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1" name="Google Shape;1031;p39"/>
          <p:cNvSpPr txBox="1"/>
          <p:nvPr>
            <p:ph idx="8" type="subTitle"/>
          </p:nvPr>
        </p:nvSpPr>
        <p:spPr>
          <a:xfrm>
            <a:off x="476122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2" name="Google Shape;1032;p39"/>
          <p:cNvSpPr/>
          <p:nvPr/>
        </p:nvSpPr>
        <p:spPr>
          <a:xfrm flipH="1" rot="-5035048">
            <a:off x="5373790" y="594172"/>
            <a:ext cx="6829100" cy="420164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3">
    <p:spTree>
      <p:nvGrpSpPr>
        <p:cNvPr id="1033" name="Shape 1033"/>
        <p:cNvGrpSpPr/>
        <p:nvPr/>
      </p:nvGrpSpPr>
      <p:grpSpPr>
        <a:xfrm>
          <a:off x="0" y="0"/>
          <a:ext cx="0" cy="0"/>
          <a:chOff x="0" y="0"/>
          <a:chExt cx="0" cy="0"/>
        </a:xfrm>
      </p:grpSpPr>
      <p:sp>
        <p:nvSpPr>
          <p:cNvPr id="1034" name="Google Shape;1034;p40"/>
          <p:cNvSpPr/>
          <p:nvPr/>
        </p:nvSpPr>
        <p:spPr>
          <a:xfrm flipH="1" rot="135969">
            <a:off x="-1012929" y="-8033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0"/>
          <p:cNvSpPr/>
          <p:nvPr/>
        </p:nvSpPr>
        <p:spPr>
          <a:xfrm rot="-581251">
            <a:off x="5870103" y="2579116"/>
            <a:ext cx="6829139" cy="4201669"/>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40"/>
          <p:cNvGrpSpPr/>
          <p:nvPr/>
        </p:nvGrpSpPr>
        <p:grpSpPr>
          <a:xfrm flipH="1" rot="10800000">
            <a:off x="1162134" y="-902228"/>
            <a:ext cx="1888282" cy="1879453"/>
            <a:chOff x="2414491" y="671177"/>
            <a:chExt cx="1830972" cy="1822411"/>
          </a:xfrm>
        </p:grpSpPr>
        <p:sp>
          <p:nvSpPr>
            <p:cNvPr id="1037" name="Google Shape;1037;p4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 name="Google Shape;1071;p4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2" name="Google Shape;1072;p40"/>
          <p:cNvSpPr txBox="1"/>
          <p:nvPr>
            <p:ph idx="1" type="subTitle"/>
          </p:nvPr>
        </p:nvSpPr>
        <p:spPr>
          <a:xfrm>
            <a:off x="957000" y="2926100"/>
            <a:ext cx="16932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3" name="Google Shape;1073;p40"/>
          <p:cNvSpPr txBox="1"/>
          <p:nvPr>
            <p:ph idx="2" type="subTitle"/>
          </p:nvPr>
        </p:nvSpPr>
        <p:spPr>
          <a:xfrm>
            <a:off x="2802600" y="2926100"/>
            <a:ext cx="16932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4" name="Google Shape;1074;p40"/>
          <p:cNvSpPr txBox="1"/>
          <p:nvPr>
            <p:ph idx="3" type="subTitle"/>
          </p:nvPr>
        </p:nvSpPr>
        <p:spPr>
          <a:xfrm>
            <a:off x="957000" y="3317498"/>
            <a:ext cx="1693200" cy="99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75" name="Google Shape;1075;p40"/>
          <p:cNvSpPr txBox="1"/>
          <p:nvPr>
            <p:ph idx="4" type="subTitle"/>
          </p:nvPr>
        </p:nvSpPr>
        <p:spPr>
          <a:xfrm>
            <a:off x="2802600" y="3317501"/>
            <a:ext cx="1693200" cy="99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76" name="Google Shape;1076;p40"/>
          <p:cNvSpPr txBox="1"/>
          <p:nvPr>
            <p:ph idx="5" type="subTitle"/>
          </p:nvPr>
        </p:nvSpPr>
        <p:spPr>
          <a:xfrm>
            <a:off x="4648198" y="2926100"/>
            <a:ext cx="16932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7" name="Google Shape;1077;p40"/>
          <p:cNvSpPr txBox="1"/>
          <p:nvPr>
            <p:ph idx="6" type="subTitle"/>
          </p:nvPr>
        </p:nvSpPr>
        <p:spPr>
          <a:xfrm>
            <a:off x="4648198" y="3317501"/>
            <a:ext cx="1693200" cy="99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78" name="Google Shape;1078;p40"/>
          <p:cNvSpPr txBox="1"/>
          <p:nvPr>
            <p:ph idx="7" type="subTitle"/>
          </p:nvPr>
        </p:nvSpPr>
        <p:spPr>
          <a:xfrm>
            <a:off x="6493800" y="2926100"/>
            <a:ext cx="16932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9" name="Google Shape;1079;p40"/>
          <p:cNvSpPr txBox="1"/>
          <p:nvPr>
            <p:ph idx="8" type="subTitle"/>
          </p:nvPr>
        </p:nvSpPr>
        <p:spPr>
          <a:xfrm>
            <a:off x="6493800" y="3317501"/>
            <a:ext cx="1693200" cy="99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5"/>
          <p:cNvSpPr/>
          <p:nvPr/>
        </p:nvSpPr>
        <p:spPr>
          <a:xfrm flipH="1">
            <a:off x="75" y="1620000"/>
            <a:ext cx="9143837" cy="2281200"/>
          </a:xfrm>
          <a:custGeom>
            <a:rect b="b" l="l" r="r" t="t"/>
            <a:pathLst>
              <a:path extrusionOk="0" h="121664" w="305584">
                <a:moveTo>
                  <a:pt x="219307" y="0"/>
                </a:moveTo>
                <a:cubicBezTo>
                  <a:pt x="203338" y="0"/>
                  <a:pt x="187335" y="4914"/>
                  <a:pt x="174406" y="14271"/>
                </a:cubicBezTo>
                <a:cubicBezTo>
                  <a:pt x="167072" y="19544"/>
                  <a:pt x="160755" y="26102"/>
                  <a:pt x="153475" y="31428"/>
                </a:cubicBezTo>
                <a:cubicBezTo>
                  <a:pt x="146652" y="36401"/>
                  <a:pt x="138616" y="40348"/>
                  <a:pt x="130237" y="40348"/>
                </a:cubicBezTo>
                <a:cubicBezTo>
                  <a:pt x="129643" y="40348"/>
                  <a:pt x="129047" y="40328"/>
                  <a:pt x="128449" y="40287"/>
                </a:cubicBezTo>
                <a:cubicBezTo>
                  <a:pt x="122935" y="39913"/>
                  <a:pt x="117662" y="37771"/>
                  <a:pt x="112175" y="37076"/>
                </a:cubicBezTo>
                <a:cubicBezTo>
                  <a:pt x="110880" y="36911"/>
                  <a:pt x="109574" y="36830"/>
                  <a:pt x="108268" y="36830"/>
                </a:cubicBezTo>
                <a:cubicBezTo>
                  <a:pt x="102130" y="36830"/>
                  <a:pt x="95990" y="38624"/>
                  <a:pt x="90870" y="42000"/>
                </a:cubicBezTo>
                <a:cubicBezTo>
                  <a:pt x="84982" y="45881"/>
                  <a:pt x="80351" y="51743"/>
                  <a:pt x="73794" y="54339"/>
                </a:cubicBezTo>
                <a:cubicBezTo>
                  <a:pt x="70523" y="55637"/>
                  <a:pt x="67081" y="56009"/>
                  <a:pt x="63565" y="56009"/>
                </a:cubicBezTo>
                <a:cubicBezTo>
                  <a:pt x="58850" y="56009"/>
                  <a:pt x="54001" y="55340"/>
                  <a:pt x="49253" y="55340"/>
                </a:cubicBezTo>
                <a:cubicBezTo>
                  <a:pt x="46444" y="55340"/>
                  <a:pt x="43669" y="55575"/>
                  <a:pt x="40979" y="56320"/>
                </a:cubicBezTo>
                <a:cubicBezTo>
                  <a:pt x="25348" y="60629"/>
                  <a:pt x="16515" y="80811"/>
                  <a:pt x="322" y="81212"/>
                </a:cubicBezTo>
                <a:lnTo>
                  <a:pt x="1" y="105140"/>
                </a:lnTo>
                <a:cubicBezTo>
                  <a:pt x="1" y="105140"/>
                  <a:pt x="15474" y="110471"/>
                  <a:pt x="34154" y="110471"/>
                </a:cubicBezTo>
                <a:cubicBezTo>
                  <a:pt x="45744" y="110471"/>
                  <a:pt x="58569" y="108419"/>
                  <a:pt x="69698" y="101768"/>
                </a:cubicBezTo>
                <a:cubicBezTo>
                  <a:pt x="77727" y="96977"/>
                  <a:pt x="84000" y="95050"/>
                  <a:pt x="89631" y="95050"/>
                </a:cubicBezTo>
                <a:cubicBezTo>
                  <a:pt x="104388" y="95050"/>
                  <a:pt x="114744" y="108287"/>
                  <a:pt x="140761" y="117934"/>
                </a:cubicBezTo>
                <a:cubicBezTo>
                  <a:pt x="147990" y="120617"/>
                  <a:pt x="154305" y="121664"/>
                  <a:pt x="160177" y="121664"/>
                </a:cubicBezTo>
                <a:cubicBezTo>
                  <a:pt x="181037" y="121664"/>
                  <a:pt x="196328" y="108460"/>
                  <a:pt x="227278" y="108460"/>
                </a:cubicBezTo>
                <a:cubicBezTo>
                  <a:pt x="230911" y="108460"/>
                  <a:pt x="234759" y="108642"/>
                  <a:pt x="238857" y="109048"/>
                </a:cubicBezTo>
                <a:cubicBezTo>
                  <a:pt x="240758" y="109237"/>
                  <a:pt x="242612" y="109327"/>
                  <a:pt x="244420" y="109327"/>
                </a:cubicBezTo>
                <a:cubicBezTo>
                  <a:pt x="289069" y="109327"/>
                  <a:pt x="305584" y="54072"/>
                  <a:pt x="305584" y="54072"/>
                </a:cubicBezTo>
                <a:lnTo>
                  <a:pt x="305584" y="33917"/>
                </a:lnTo>
                <a:cubicBezTo>
                  <a:pt x="282994" y="28243"/>
                  <a:pt x="264927" y="11033"/>
                  <a:pt x="242792" y="3726"/>
                </a:cubicBezTo>
                <a:cubicBezTo>
                  <a:pt x="235229" y="1223"/>
                  <a:pt x="227273" y="0"/>
                  <a:pt x="2193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rot="5400000">
            <a:off x="-1596150" y="-854219"/>
            <a:ext cx="3561783" cy="302965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7699300" y="2874875"/>
            <a:ext cx="1176089" cy="153598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txBox="1"/>
          <p:nvPr>
            <p:ph idx="1" type="body"/>
          </p:nvPr>
        </p:nvSpPr>
        <p:spPr>
          <a:xfrm>
            <a:off x="1101975"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1" name="Google Shape;101;p5"/>
          <p:cNvSpPr txBox="1"/>
          <p:nvPr>
            <p:ph idx="2" type="body"/>
          </p:nvPr>
        </p:nvSpPr>
        <p:spPr>
          <a:xfrm>
            <a:off x="5071000"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2" name="Google Shape;102;p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5"/>
          <p:cNvSpPr txBox="1"/>
          <p:nvPr>
            <p:ph idx="3" type="subTitle"/>
          </p:nvPr>
        </p:nvSpPr>
        <p:spPr>
          <a:xfrm>
            <a:off x="1118600" y="1666100"/>
            <a:ext cx="2954400" cy="4674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
          <p:cNvSpPr txBox="1"/>
          <p:nvPr>
            <p:ph idx="4" type="subTitle"/>
          </p:nvPr>
        </p:nvSpPr>
        <p:spPr>
          <a:xfrm>
            <a:off x="5071000" y="1666100"/>
            <a:ext cx="2954400" cy="46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p5"/>
          <p:cNvSpPr/>
          <p:nvPr/>
        </p:nvSpPr>
        <p:spPr>
          <a:xfrm flipH="1" rot="-1390808">
            <a:off x="4052075" y="2819900"/>
            <a:ext cx="1938821" cy="3305584"/>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9">
    <p:spTree>
      <p:nvGrpSpPr>
        <p:cNvPr id="1080" name="Shape 1080"/>
        <p:cNvGrpSpPr/>
        <p:nvPr/>
      </p:nvGrpSpPr>
      <p:grpSpPr>
        <a:xfrm>
          <a:off x="0" y="0"/>
          <a:ext cx="0" cy="0"/>
          <a:chOff x="0" y="0"/>
          <a:chExt cx="0" cy="0"/>
        </a:xfrm>
      </p:grpSpPr>
      <p:sp>
        <p:nvSpPr>
          <p:cNvPr id="1081" name="Google Shape;1081;p41"/>
          <p:cNvSpPr/>
          <p:nvPr/>
        </p:nvSpPr>
        <p:spPr>
          <a:xfrm>
            <a:off x="4487750" y="727477"/>
            <a:ext cx="6559985" cy="5236281"/>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1"/>
          <p:cNvSpPr/>
          <p:nvPr/>
        </p:nvSpPr>
        <p:spPr>
          <a:xfrm rot="5400000">
            <a:off x="-2563625" y="11259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1"/>
          <p:cNvSpPr/>
          <p:nvPr/>
        </p:nvSpPr>
        <p:spPr>
          <a:xfrm rot="-7977677">
            <a:off x="635395" y="-298381"/>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85" name="Google Shape;1085;p41"/>
          <p:cNvSpPr txBox="1"/>
          <p:nvPr>
            <p:ph idx="1" type="subTitle"/>
          </p:nvPr>
        </p:nvSpPr>
        <p:spPr>
          <a:xfrm>
            <a:off x="10942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6" name="Google Shape;1086;p41"/>
          <p:cNvSpPr txBox="1"/>
          <p:nvPr>
            <p:ph idx="2" type="subTitle"/>
          </p:nvPr>
        </p:nvSpPr>
        <p:spPr>
          <a:xfrm>
            <a:off x="348810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7" name="Google Shape;1087;p41"/>
          <p:cNvSpPr txBox="1"/>
          <p:nvPr>
            <p:ph idx="3" type="subTitle"/>
          </p:nvPr>
        </p:nvSpPr>
        <p:spPr>
          <a:xfrm>
            <a:off x="10942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8" name="Google Shape;1088;p41"/>
          <p:cNvSpPr txBox="1"/>
          <p:nvPr>
            <p:ph idx="4" type="subTitle"/>
          </p:nvPr>
        </p:nvSpPr>
        <p:spPr>
          <a:xfrm>
            <a:off x="348810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89" name="Google Shape;1089;p41"/>
          <p:cNvSpPr txBox="1"/>
          <p:nvPr>
            <p:ph idx="5" type="subTitle"/>
          </p:nvPr>
        </p:nvSpPr>
        <p:spPr>
          <a:xfrm>
            <a:off x="58819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0" name="Google Shape;1090;p41"/>
          <p:cNvSpPr txBox="1"/>
          <p:nvPr>
            <p:ph idx="6" type="subTitle"/>
          </p:nvPr>
        </p:nvSpPr>
        <p:spPr>
          <a:xfrm>
            <a:off x="58819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1" name="Google Shape;1091;p41"/>
          <p:cNvSpPr txBox="1"/>
          <p:nvPr>
            <p:ph idx="7" type="subTitle"/>
          </p:nvPr>
        </p:nvSpPr>
        <p:spPr>
          <a:xfrm>
            <a:off x="10942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2" name="Google Shape;1092;p41"/>
          <p:cNvSpPr txBox="1"/>
          <p:nvPr>
            <p:ph idx="8" type="subTitle"/>
          </p:nvPr>
        </p:nvSpPr>
        <p:spPr>
          <a:xfrm>
            <a:off x="348810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3" name="Google Shape;1093;p41"/>
          <p:cNvSpPr txBox="1"/>
          <p:nvPr>
            <p:ph idx="9" type="subTitle"/>
          </p:nvPr>
        </p:nvSpPr>
        <p:spPr>
          <a:xfrm>
            <a:off x="10942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4" name="Google Shape;1094;p41"/>
          <p:cNvSpPr txBox="1"/>
          <p:nvPr>
            <p:ph idx="13" type="subTitle"/>
          </p:nvPr>
        </p:nvSpPr>
        <p:spPr>
          <a:xfrm>
            <a:off x="348810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5" name="Google Shape;1095;p41"/>
          <p:cNvSpPr txBox="1"/>
          <p:nvPr>
            <p:ph idx="14" type="subTitle"/>
          </p:nvPr>
        </p:nvSpPr>
        <p:spPr>
          <a:xfrm>
            <a:off x="58819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6" name="Google Shape;1096;p41"/>
          <p:cNvSpPr txBox="1"/>
          <p:nvPr>
            <p:ph idx="15" type="subTitle"/>
          </p:nvPr>
        </p:nvSpPr>
        <p:spPr>
          <a:xfrm>
            <a:off x="58819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41">
    <p:spTree>
      <p:nvGrpSpPr>
        <p:cNvPr id="1097" name="Shape 1097"/>
        <p:cNvGrpSpPr/>
        <p:nvPr/>
      </p:nvGrpSpPr>
      <p:grpSpPr>
        <a:xfrm>
          <a:off x="0" y="0"/>
          <a:ext cx="0" cy="0"/>
          <a:chOff x="0" y="0"/>
          <a:chExt cx="0" cy="0"/>
        </a:xfrm>
      </p:grpSpPr>
      <p:grpSp>
        <p:nvGrpSpPr>
          <p:cNvPr id="1098" name="Google Shape;1098;p42"/>
          <p:cNvGrpSpPr/>
          <p:nvPr/>
        </p:nvGrpSpPr>
        <p:grpSpPr>
          <a:xfrm>
            <a:off x="477170" y="-1413885"/>
            <a:ext cx="2304462" cy="2293869"/>
            <a:chOff x="2414491" y="671177"/>
            <a:chExt cx="1830972" cy="1822411"/>
          </a:xfrm>
        </p:grpSpPr>
        <p:sp>
          <p:nvSpPr>
            <p:cNvPr id="1099" name="Google Shape;1099;p42"/>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2"/>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2"/>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2"/>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2"/>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2"/>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2"/>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2"/>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2"/>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2"/>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2"/>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2"/>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2"/>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2"/>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2"/>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2"/>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2"/>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2"/>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2"/>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2"/>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2"/>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2"/>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2"/>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2"/>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2"/>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2"/>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2"/>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2"/>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2"/>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2"/>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2"/>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2"/>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2"/>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2"/>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42"/>
          <p:cNvSpPr/>
          <p:nvPr/>
        </p:nvSpPr>
        <p:spPr>
          <a:xfrm rot="5400000">
            <a:off x="6618731" y="3095207"/>
            <a:ext cx="3397312" cy="3383225"/>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5" name="Google Shape;1135;p42"/>
          <p:cNvSpPr txBox="1"/>
          <p:nvPr>
            <p:ph idx="1" type="subTitle"/>
          </p:nvPr>
        </p:nvSpPr>
        <p:spPr>
          <a:xfrm>
            <a:off x="1741200" y="1337775"/>
            <a:ext cx="2167800" cy="378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6" name="Google Shape;1136;p42"/>
          <p:cNvSpPr txBox="1"/>
          <p:nvPr>
            <p:ph idx="2" type="subTitle"/>
          </p:nvPr>
        </p:nvSpPr>
        <p:spPr>
          <a:xfrm>
            <a:off x="1741200" y="1729188"/>
            <a:ext cx="216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7" name="Google Shape;1137;p42"/>
          <p:cNvSpPr txBox="1"/>
          <p:nvPr>
            <p:ph idx="3" type="subTitle"/>
          </p:nvPr>
        </p:nvSpPr>
        <p:spPr>
          <a:xfrm>
            <a:off x="1741200" y="2446100"/>
            <a:ext cx="2167800" cy="378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8" name="Google Shape;1138;p42"/>
          <p:cNvSpPr txBox="1"/>
          <p:nvPr>
            <p:ph idx="4" type="subTitle"/>
          </p:nvPr>
        </p:nvSpPr>
        <p:spPr>
          <a:xfrm>
            <a:off x="1741200" y="2837638"/>
            <a:ext cx="216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9" name="Google Shape;1139;p42"/>
          <p:cNvSpPr txBox="1"/>
          <p:nvPr>
            <p:ph idx="5" type="subTitle"/>
          </p:nvPr>
        </p:nvSpPr>
        <p:spPr>
          <a:xfrm>
            <a:off x="1741200" y="3554425"/>
            <a:ext cx="2167800" cy="378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0" name="Google Shape;1140;p42"/>
          <p:cNvSpPr txBox="1"/>
          <p:nvPr>
            <p:ph idx="6" type="subTitle"/>
          </p:nvPr>
        </p:nvSpPr>
        <p:spPr>
          <a:xfrm>
            <a:off x="1741200" y="3945963"/>
            <a:ext cx="21678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1" name="Google Shape;1141;p42"/>
          <p:cNvSpPr txBox="1"/>
          <p:nvPr>
            <p:ph idx="7" type="subTitle"/>
          </p:nvPr>
        </p:nvSpPr>
        <p:spPr>
          <a:xfrm>
            <a:off x="5237775" y="1337775"/>
            <a:ext cx="2167800" cy="3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42" name="Google Shape;1142;p42"/>
          <p:cNvSpPr txBox="1"/>
          <p:nvPr>
            <p:ph idx="8" type="subTitle"/>
          </p:nvPr>
        </p:nvSpPr>
        <p:spPr>
          <a:xfrm>
            <a:off x="5237775" y="1729188"/>
            <a:ext cx="21678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43" name="Google Shape;1143;p42"/>
          <p:cNvSpPr txBox="1"/>
          <p:nvPr>
            <p:ph idx="9" type="subTitle"/>
          </p:nvPr>
        </p:nvSpPr>
        <p:spPr>
          <a:xfrm>
            <a:off x="5237775" y="2446100"/>
            <a:ext cx="2167800" cy="3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44" name="Google Shape;1144;p42"/>
          <p:cNvSpPr txBox="1"/>
          <p:nvPr>
            <p:ph idx="13" type="subTitle"/>
          </p:nvPr>
        </p:nvSpPr>
        <p:spPr>
          <a:xfrm>
            <a:off x="5237775" y="2837638"/>
            <a:ext cx="21678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45" name="Google Shape;1145;p42"/>
          <p:cNvSpPr txBox="1"/>
          <p:nvPr>
            <p:ph idx="14" type="subTitle"/>
          </p:nvPr>
        </p:nvSpPr>
        <p:spPr>
          <a:xfrm>
            <a:off x="5237775" y="3554425"/>
            <a:ext cx="2167800" cy="3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146" name="Google Shape;1146;p42"/>
          <p:cNvSpPr txBox="1"/>
          <p:nvPr>
            <p:ph idx="15" type="subTitle"/>
          </p:nvPr>
        </p:nvSpPr>
        <p:spPr>
          <a:xfrm>
            <a:off x="5237775" y="3945963"/>
            <a:ext cx="21678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47" name="Shape 1147"/>
        <p:cNvGrpSpPr/>
        <p:nvPr/>
      </p:nvGrpSpPr>
      <p:grpSpPr>
        <a:xfrm>
          <a:off x="0" y="0"/>
          <a:ext cx="0" cy="0"/>
          <a:chOff x="0" y="0"/>
          <a:chExt cx="0" cy="0"/>
        </a:xfrm>
      </p:grpSpPr>
      <p:sp>
        <p:nvSpPr>
          <p:cNvPr id="1148" name="Google Shape;1148;p43"/>
          <p:cNvSpPr/>
          <p:nvPr/>
        </p:nvSpPr>
        <p:spPr>
          <a:xfrm flipH="1" rot="-8234214">
            <a:off x="6462164" y="-167221"/>
            <a:ext cx="4162685" cy="256099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3"/>
          <p:cNvSpPr/>
          <p:nvPr/>
        </p:nvSpPr>
        <p:spPr>
          <a:xfrm rot="672094">
            <a:off x="-1833836" y="1849763"/>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3"/>
          <p:cNvSpPr/>
          <p:nvPr/>
        </p:nvSpPr>
        <p:spPr>
          <a:xfrm>
            <a:off x="8042975" y="3533675"/>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1152" name="Shape 1152"/>
        <p:cNvGrpSpPr/>
        <p:nvPr/>
      </p:nvGrpSpPr>
      <p:grpSpPr>
        <a:xfrm>
          <a:off x="0" y="0"/>
          <a:ext cx="0" cy="0"/>
          <a:chOff x="0" y="0"/>
          <a:chExt cx="0" cy="0"/>
        </a:xfrm>
      </p:grpSpPr>
      <p:sp>
        <p:nvSpPr>
          <p:cNvPr id="1153" name="Google Shape;1153;p44"/>
          <p:cNvSpPr/>
          <p:nvPr/>
        </p:nvSpPr>
        <p:spPr>
          <a:xfrm flipH="1" rot="-2505069">
            <a:off x="6267646" y="1159768"/>
            <a:ext cx="4436783" cy="371422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4"/>
          <p:cNvSpPr/>
          <p:nvPr/>
        </p:nvSpPr>
        <p:spPr>
          <a:xfrm rot="3781174">
            <a:off x="-1644519" y="1806437"/>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5" name="Google Shape;1155;p44"/>
          <p:cNvGrpSpPr/>
          <p:nvPr/>
        </p:nvGrpSpPr>
        <p:grpSpPr>
          <a:xfrm flipH="1" rot="10800000">
            <a:off x="566191" y="1712532"/>
            <a:ext cx="1696762" cy="1688828"/>
            <a:chOff x="2414491" y="671177"/>
            <a:chExt cx="1830972" cy="1822411"/>
          </a:xfrm>
        </p:grpSpPr>
        <p:sp>
          <p:nvSpPr>
            <p:cNvPr id="1156" name="Google Shape;1156;p4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4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
    <p:spTree>
      <p:nvGrpSpPr>
        <p:cNvPr id="1191" name="Shape 1191"/>
        <p:cNvGrpSpPr/>
        <p:nvPr/>
      </p:nvGrpSpPr>
      <p:grpSpPr>
        <a:xfrm>
          <a:off x="0" y="0"/>
          <a:ext cx="0" cy="0"/>
          <a:chOff x="0" y="0"/>
          <a:chExt cx="0" cy="0"/>
        </a:xfrm>
      </p:grpSpPr>
      <p:sp>
        <p:nvSpPr>
          <p:cNvPr id="1192" name="Google Shape;1192;p45"/>
          <p:cNvSpPr/>
          <p:nvPr/>
        </p:nvSpPr>
        <p:spPr>
          <a:xfrm rot="5400000">
            <a:off x="-897085" y="455393"/>
            <a:ext cx="4906632" cy="4469596"/>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rot="4271990">
            <a:off x="6861805" y="3034227"/>
            <a:ext cx="3403945" cy="338983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5"/>
          <p:cNvSpPr/>
          <p:nvPr/>
        </p:nvSpPr>
        <p:spPr>
          <a:xfrm>
            <a:off x="7014776" y="357427"/>
            <a:ext cx="801658" cy="707098"/>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5">
    <p:spTree>
      <p:nvGrpSpPr>
        <p:cNvPr id="1196" name="Shape 1196"/>
        <p:cNvGrpSpPr/>
        <p:nvPr/>
      </p:nvGrpSpPr>
      <p:grpSpPr>
        <a:xfrm>
          <a:off x="0" y="0"/>
          <a:ext cx="0" cy="0"/>
          <a:chOff x="0" y="0"/>
          <a:chExt cx="0" cy="0"/>
        </a:xfrm>
      </p:grpSpPr>
      <p:sp>
        <p:nvSpPr>
          <p:cNvPr id="1197" name="Google Shape;1197;p46"/>
          <p:cNvSpPr/>
          <p:nvPr/>
        </p:nvSpPr>
        <p:spPr>
          <a:xfrm rot="8100090">
            <a:off x="-1277624" y="-498533"/>
            <a:ext cx="4047120" cy="248996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6"/>
          <p:cNvSpPr/>
          <p:nvPr/>
        </p:nvSpPr>
        <p:spPr>
          <a:xfrm flipH="1" rot="-2262480">
            <a:off x="5470609" y="3669962"/>
            <a:ext cx="4913469" cy="302290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0" name="Google Shape;1200;p46"/>
          <p:cNvSpPr/>
          <p:nvPr/>
        </p:nvSpPr>
        <p:spPr>
          <a:xfrm rot="-7977666">
            <a:off x="7581866" y="92418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
    <p:spTree>
      <p:nvGrpSpPr>
        <p:cNvPr id="1201" name="Shape 1201"/>
        <p:cNvGrpSpPr/>
        <p:nvPr/>
      </p:nvGrpSpPr>
      <p:grpSpPr>
        <a:xfrm>
          <a:off x="0" y="0"/>
          <a:ext cx="0" cy="0"/>
          <a:chOff x="0" y="0"/>
          <a:chExt cx="0" cy="0"/>
        </a:xfrm>
      </p:grpSpPr>
      <p:sp>
        <p:nvSpPr>
          <p:cNvPr id="1202" name="Google Shape;1202;p47"/>
          <p:cNvSpPr/>
          <p:nvPr/>
        </p:nvSpPr>
        <p:spPr>
          <a:xfrm rot="5575585">
            <a:off x="-1934287" y="-969252"/>
            <a:ext cx="4436755" cy="371424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7"/>
          <p:cNvSpPr/>
          <p:nvPr/>
        </p:nvSpPr>
        <p:spPr>
          <a:xfrm>
            <a:off x="4971452" y="887873"/>
            <a:ext cx="5492180" cy="3689245"/>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7"/>
          <p:cNvSpPr/>
          <p:nvPr/>
        </p:nvSpPr>
        <p:spPr>
          <a:xfrm rot="-7977666">
            <a:off x="3954029" y="465603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8">
    <p:spTree>
      <p:nvGrpSpPr>
        <p:cNvPr id="1206" name="Shape 1206"/>
        <p:cNvGrpSpPr/>
        <p:nvPr/>
      </p:nvGrpSpPr>
      <p:grpSpPr>
        <a:xfrm>
          <a:off x="0" y="0"/>
          <a:ext cx="0" cy="0"/>
          <a:chOff x="0" y="0"/>
          <a:chExt cx="0" cy="0"/>
        </a:xfrm>
      </p:grpSpPr>
      <p:sp>
        <p:nvSpPr>
          <p:cNvPr id="1207" name="Google Shape;1207;p48"/>
          <p:cNvSpPr/>
          <p:nvPr/>
        </p:nvSpPr>
        <p:spPr>
          <a:xfrm flipH="1" rot="912733">
            <a:off x="-1572654" y="597947"/>
            <a:ext cx="3253667" cy="548082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rot="-482288">
            <a:off x="6784912" y="-733687"/>
            <a:ext cx="3654738" cy="363958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rot="3320924">
            <a:off x="8443534" y="3822428"/>
            <a:ext cx="1269688" cy="165823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0">
    <p:spTree>
      <p:nvGrpSpPr>
        <p:cNvPr id="1211" name="Shape 1211"/>
        <p:cNvGrpSpPr/>
        <p:nvPr/>
      </p:nvGrpSpPr>
      <p:grpSpPr>
        <a:xfrm>
          <a:off x="0" y="0"/>
          <a:ext cx="0" cy="0"/>
          <a:chOff x="0" y="0"/>
          <a:chExt cx="0" cy="0"/>
        </a:xfrm>
      </p:grpSpPr>
      <p:sp>
        <p:nvSpPr>
          <p:cNvPr id="1212" name="Google Shape;1212;p49"/>
          <p:cNvSpPr/>
          <p:nvPr/>
        </p:nvSpPr>
        <p:spPr>
          <a:xfrm rot="-5620610">
            <a:off x="8235762" y="250325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9"/>
          <p:cNvSpPr/>
          <p:nvPr/>
        </p:nvSpPr>
        <p:spPr>
          <a:xfrm flipH="1" rot="-595142">
            <a:off x="-1233073" y="-485172"/>
            <a:ext cx="3397327" cy="338324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9"/>
          <p:cNvSpPr/>
          <p:nvPr/>
        </p:nvSpPr>
        <p:spPr>
          <a:xfrm rot="-7977683">
            <a:off x="6790699" y="-2923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1">
    <p:spTree>
      <p:nvGrpSpPr>
        <p:cNvPr id="1216" name="Shape 1216"/>
        <p:cNvGrpSpPr/>
        <p:nvPr/>
      </p:nvGrpSpPr>
      <p:grpSpPr>
        <a:xfrm>
          <a:off x="0" y="0"/>
          <a:ext cx="0" cy="0"/>
          <a:chOff x="0" y="0"/>
          <a:chExt cx="0" cy="0"/>
        </a:xfrm>
      </p:grpSpPr>
      <p:sp>
        <p:nvSpPr>
          <p:cNvPr id="1217" name="Google Shape;1217;p50"/>
          <p:cNvSpPr/>
          <p:nvPr/>
        </p:nvSpPr>
        <p:spPr>
          <a:xfrm flipH="1" rot="-5400000">
            <a:off x="5697375" y="6311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219" name="Google Shape;1219;p50"/>
          <p:cNvGrpSpPr/>
          <p:nvPr/>
        </p:nvGrpSpPr>
        <p:grpSpPr>
          <a:xfrm flipH="1" rot="10800000">
            <a:off x="-776141" y="2015093"/>
            <a:ext cx="2087674" cy="2077913"/>
            <a:chOff x="2414491" y="671177"/>
            <a:chExt cx="1830972" cy="1822411"/>
          </a:xfrm>
        </p:grpSpPr>
        <p:sp>
          <p:nvSpPr>
            <p:cNvPr id="1220" name="Google Shape;1220;p5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6"/>
          <p:cNvSpPr/>
          <p:nvPr/>
        </p:nvSpPr>
        <p:spPr>
          <a:xfrm flipH="1" rot="-996204">
            <a:off x="-917706" y="-448408"/>
            <a:ext cx="3403937" cy="338982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 name="Google Shape;109;p6"/>
          <p:cNvSpPr/>
          <p:nvPr/>
        </p:nvSpPr>
        <p:spPr>
          <a:xfrm rot="7619243">
            <a:off x="7150868" y="2766901"/>
            <a:ext cx="3210914" cy="319760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49">
    <p:spTree>
      <p:nvGrpSpPr>
        <p:cNvPr id="1254" name="Shape 1254"/>
        <p:cNvGrpSpPr/>
        <p:nvPr/>
      </p:nvGrpSpPr>
      <p:grpSpPr>
        <a:xfrm>
          <a:off x="0" y="0"/>
          <a:ext cx="0" cy="0"/>
          <a:chOff x="0" y="0"/>
          <a:chExt cx="0" cy="0"/>
        </a:xfrm>
      </p:grpSpPr>
      <p:sp>
        <p:nvSpPr>
          <p:cNvPr id="1255" name="Google Shape;1255;p5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6" name="Google Shape;1256;p51"/>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1"/>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50">
    <p:spTree>
      <p:nvGrpSpPr>
        <p:cNvPr id="1258" name="Shape 1258"/>
        <p:cNvGrpSpPr/>
        <p:nvPr/>
      </p:nvGrpSpPr>
      <p:grpSpPr>
        <a:xfrm>
          <a:off x="0" y="0"/>
          <a:ext cx="0" cy="0"/>
          <a:chOff x="0" y="0"/>
          <a:chExt cx="0" cy="0"/>
        </a:xfrm>
      </p:grpSpPr>
      <p:sp>
        <p:nvSpPr>
          <p:cNvPr id="1259" name="Google Shape;1259;p52"/>
          <p:cNvSpPr/>
          <p:nvPr/>
        </p:nvSpPr>
        <p:spPr>
          <a:xfrm rot="5400000">
            <a:off x="-2348450" y="75713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51">
    <p:spTree>
      <p:nvGrpSpPr>
        <p:cNvPr id="1261" name="Shape 1261"/>
        <p:cNvGrpSpPr/>
        <p:nvPr/>
      </p:nvGrpSpPr>
      <p:grpSpPr>
        <a:xfrm>
          <a:off x="0" y="0"/>
          <a:ext cx="0" cy="0"/>
          <a:chOff x="0" y="0"/>
          <a:chExt cx="0" cy="0"/>
        </a:xfrm>
      </p:grpSpPr>
      <p:sp>
        <p:nvSpPr>
          <p:cNvPr id="1262" name="Google Shape;1262;p53"/>
          <p:cNvSpPr/>
          <p:nvPr/>
        </p:nvSpPr>
        <p:spPr>
          <a:xfrm rot="5400000">
            <a:off x="-1338897" y="143493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8115850" y="224478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52">
    <p:spTree>
      <p:nvGrpSpPr>
        <p:cNvPr id="1265" name="Shape 1265"/>
        <p:cNvGrpSpPr/>
        <p:nvPr/>
      </p:nvGrpSpPr>
      <p:grpSpPr>
        <a:xfrm>
          <a:off x="0" y="0"/>
          <a:ext cx="0" cy="0"/>
          <a:chOff x="0" y="0"/>
          <a:chExt cx="0" cy="0"/>
        </a:xfrm>
      </p:grpSpPr>
      <p:sp>
        <p:nvSpPr>
          <p:cNvPr id="1266" name="Google Shape;1266;p5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67" name="Google Shape;1267;p54"/>
          <p:cNvSpPr/>
          <p:nvPr/>
        </p:nvSpPr>
        <p:spPr>
          <a:xfrm rot="3000392">
            <a:off x="-2523829" y="1793396"/>
            <a:ext cx="4913563" cy="3022958"/>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
  <p:cSld name="CUSTOM_53">
    <p:spTree>
      <p:nvGrpSpPr>
        <p:cNvPr id="1268" name="Shape 1268"/>
        <p:cNvGrpSpPr/>
        <p:nvPr/>
      </p:nvGrpSpPr>
      <p:grpSpPr>
        <a:xfrm>
          <a:off x="0" y="0"/>
          <a:ext cx="0" cy="0"/>
          <a:chOff x="0" y="0"/>
          <a:chExt cx="0" cy="0"/>
        </a:xfrm>
      </p:grpSpPr>
      <p:sp>
        <p:nvSpPr>
          <p:cNvPr id="1269" name="Google Shape;1269;p55"/>
          <p:cNvSpPr/>
          <p:nvPr/>
        </p:nvSpPr>
        <p:spPr>
          <a:xfrm rot="3000392">
            <a:off x="-2511879" y="337446"/>
            <a:ext cx="4913563" cy="3022958"/>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5"/>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CUSTOM_54">
    <p:spTree>
      <p:nvGrpSpPr>
        <p:cNvPr id="1272" name="Shape 1272"/>
        <p:cNvGrpSpPr/>
        <p:nvPr/>
      </p:nvGrpSpPr>
      <p:grpSpPr>
        <a:xfrm>
          <a:off x="0" y="0"/>
          <a:ext cx="0" cy="0"/>
          <a:chOff x="0" y="0"/>
          <a:chExt cx="0" cy="0"/>
        </a:xfrm>
      </p:grpSpPr>
      <p:sp>
        <p:nvSpPr>
          <p:cNvPr id="1273" name="Google Shape;1273;p56"/>
          <p:cNvSpPr/>
          <p:nvPr/>
        </p:nvSpPr>
        <p:spPr>
          <a:xfrm flipH="1" rot="-2075300">
            <a:off x="6536189" y="2792426"/>
            <a:ext cx="4162683" cy="2560996"/>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rot="672094">
            <a:off x="-2943686" y="-119412"/>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1276" name="Shape 1276"/>
        <p:cNvGrpSpPr/>
        <p:nvPr/>
      </p:nvGrpSpPr>
      <p:grpSpPr>
        <a:xfrm>
          <a:off x="0" y="0"/>
          <a:ext cx="0" cy="0"/>
          <a:chOff x="0" y="0"/>
          <a:chExt cx="0" cy="0"/>
        </a:xfrm>
      </p:grpSpPr>
      <p:sp>
        <p:nvSpPr>
          <p:cNvPr id="1277" name="Google Shape;1277;p57"/>
          <p:cNvSpPr/>
          <p:nvPr/>
        </p:nvSpPr>
        <p:spPr>
          <a:xfrm rot="-2187687">
            <a:off x="6997415" y="2824325"/>
            <a:ext cx="1938838" cy="3305612"/>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rot="1855510">
            <a:off x="2523490" y="1937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flipH="1" rot="10800000">
            <a:off x="242450" y="2888462"/>
            <a:ext cx="1774800" cy="177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57"/>
          <p:cNvGrpSpPr/>
          <p:nvPr/>
        </p:nvGrpSpPr>
        <p:grpSpPr>
          <a:xfrm flipH="1" rot="10800000">
            <a:off x="955516" y="2266845"/>
            <a:ext cx="1696762" cy="1688828"/>
            <a:chOff x="2414491" y="671177"/>
            <a:chExt cx="1830972" cy="1822411"/>
          </a:xfrm>
        </p:grpSpPr>
        <p:sp>
          <p:nvSpPr>
            <p:cNvPr id="1281" name="Google Shape;1281;p5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57"/>
          <p:cNvSpPr/>
          <p:nvPr/>
        </p:nvSpPr>
        <p:spPr>
          <a:xfrm rot="-7977683">
            <a:off x="6033949" y="548625"/>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7">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17" name="Google Shape;1317;p57"/>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
    <p:spTree>
      <p:nvGrpSpPr>
        <p:cNvPr id="1318" name="Shape 1318"/>
        <p:cNvGrpSpPr/>
        <p:nvPr/>
      </p:nvGrpSpPr>
      <p:grpSpPr>
        <a:xfrm>
          <a:off x="0" y="0"/>
          <a:ext cx="0" cy="0"/>
          <a:chOff x="0" y="0"/>
          <a:chExt cx="0" cy="0"/>
        </a:xfrm>
      </p:grpSpPr>
      <p:sp>
        <p:nvSpPr>
          <p:cNvPr id="1319" name="Google Shape;1319;p58"/>
          <p:cNvSpPr/>
          <p:nvPr/>
        </p:nvSpPr>
        <p:spPr>
          <a:xfrm rot="-7977683">
            <a:off x="1484724" y="15164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8"/>
          <p:cNvSpPr/>
          <p:nvPr/>
        </p:nvSpPr>
        <p:spPr>
          <a:xfrm flipH="1" rot="288619">
            <a:off x="-1415244" y="1158707"/>
            <a:ext cx="4829256" cy="494005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8"/>
          <p:cNvSpPr/>
          <p:nvPr/>
        </p:nvSpPr>
        <p:spPr>
          <a:xfrm rot="-8533595">
            <a:off x="7105388" y="-706575"/>
            <a:ext cx="1938828" cy="330559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8"/>
          <p:cNvSpPr/>
          <p:nvPr/>
        </p:nvSpPr>
        <p:spPr>
          <a:xfrm>
            <a:off x="6970750" y="2154714"/>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58"/>
          <p:cNvGrpSpPr/>
          <p:nvPr/>
        </p:nvGrpSpPr>
        <p:grpSpPr>
          <a:xfrm>
            <a:off x="6247704" y="2777002"/>
            <a:ext cx="1830972" cy="1822411"/>
            <a:chOff x="2414491" y="671177"/>
            <a:chExt cx="1830972" cy="1822411"/>
          </a:xfrm>
        </p:grpSpPr>
        <p:sp>
          <p:nvSpPr>
            <p:cNvPr id="1324" name="Google Shape;1324;p58"/>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8"/>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8"/>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8"/>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8"/>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8"/>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8"/>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8"/>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8"/>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58">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59" name="Google Shape;1359;p58"/>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3">
    <p:spTree>
      <p:nvGrpSpPr>
        <p:cNvPr id="1360" name="Shape 1360"/>
        <p:cNvGrpSpPr/>
        <p:nvPr/>
      </p:nvGrpSpPr>
      <p:grpSpPr>
        <a:xfrm>
          <a:off x="0" y="0"/>
          <a:ext cx="0" cy="0"/>
          <a:chOff x="0" y="0"/>
          <a:chExt cx="0" cy="0"/>
        </a:xfrm>
      </p:grpSpPr>
      <p:sp>
        <p:nvSpPr>
          <p:cNvPr id="1361" name="Google Shape;1361;p59"/>
          <p:cNvSpPr/>
          <p:nvPr/>
        </p:nvSpPr>
        <p:spPr>
          <a:xfrm rot="-5716269">
            <a:off x="3090772" y="121523"/>
            <a:ext cx="3242308" cy="5108995"/>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59"/>
          <p:cNvGrpSpPr/>
          <p:nvPr/>
        </p:nvGrpSpPr>
        <p:grpSpPr>
          <a:xfrm flipH="1">
            <a:off x="6918862" y="-84862"/>
            <a:ext cx="2277317" cy="5304377"/>
            <a:chOff x="224725" y="566950"/>
            <a:chExt cx="1850875" cy="4311100"/>
          </a:xfrm>
        </p:grpSpPr>
        <p:sp>
          <p:nvSpPr>
            <p:cNvPr id="1363" name="Google Shape;1363;p59"/>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9"/>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9"/>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9"/>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9"/>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9"/>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9"/>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9"/>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9"/>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9"/>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9"/>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9"/>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9"/>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9"/>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9"/>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9"/>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9"/>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9"/>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9"/>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9"/>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9"/>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9"/>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9"/>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9"/>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59">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8" name="Google Shape;1388;p59"/>
          <p:cNvSpPr txBox="1"/>
          <p:nvPr>
            <p:ph hasCustomPrompt="1" idx="2" type="title"/>
          </p:nvPr>
        </p:nvSpPr>
        <p:spPr>
          <a:xfrm>
            <a:off x="2020824" y="91845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89" name="Google Shape;1389;p59"/>
          <p:cNvSpPr/>
          <p:nvPr/>
        </p:nvSpPr>
        <p:spPr>
          <a:xfrm flipH="1">
            <a:off x="6154471" y="760963"/>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9"/>
          <p:cNvSpPr/>
          <p:nvPr/>
        </p:nvSpPr>
        <p:spPr>
          <a:xfrm flipH="1">
            <a:off x="736534" y="1655532"/>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59"/>
          <p:cNvGrpSpPr/>
          <p:nvPr/>
        </p:nvGrpSpPr>
        <p:grpSpPr>
          <a:xfrm flipH="1">
            <a:off x="101505" y="2363121"/>
            <a:ext cx="1696762" cy="1688828"/>
            <a:chOff x="2414491" y="671177"/>
            <a:chExt cx="1830972" cy="1822411"/>
          </a:xfrm>
        </p:grpSpPr>
        <p:sp>
          <p:nvSpPr>
            <p:cNvPr id="1392" name="Google Shape;1392;p59"/>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9"/>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9"/>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9"/>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9"/>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9"/>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9"/>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9"/>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9"/>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9"/>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9"/>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9"/>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9"/>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9"/>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9"/>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9"/>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9"/>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9"/>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9"/>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9"/>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9"/>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9"/>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9"/>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9"/>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9"/>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9"/>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9"/>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9"/>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9"/>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9"/>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9"/>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9"/>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9"/>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9"/>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7">
    <p:spTree>
      <p:nvGrpSpPr>
        <p:cNvPr id="1426" name="Shape 1426"/>
        <p:cNvGrpSpPr/>
        <p:nvPr/>
      </p:nvGrpSpPr>
      <p:grpSpPr>
        <a:xfrm>
          <a:off x="0" y="0"/>
          <a:ext cx="0" cy="0"/>
          <a:chOff x="0" y="0"/>
          <a:chExt cx="0" cy="0"/>
        </a:xfrm>
      </p:grpSpPr>
      <p:sp>
        <p:nvSpPr>
          <p:cNvPr id="1427" name="Google Shape;1427;p60"/>
          <p:cNvSpPr/>
          <p:nvPr/>
        </p:nvSpPr>
        <p:spPr>
          <a:xfrm>
            <a:off x="6379125" y="3295174"/>
            <a:ext cx="1436700" cy="143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0"/>
          <p:cNvSpPr/>
          <p:nvPr/>
        </p:nvSpPr>
        <p:spPr>
          <a:xfrm rot="3781224">
            <a:off x="-1829431" y="2502688"/>
            <a:ext cx="6147391" cy="3782042"/>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0"/>
          <p:cNvSpPr/>
          <p:nvPr/>
        </p:nvSpPr>
        <p:spPr>
          <a:xfrm flipH="1" rot="-1693254">
            <a:off x="7048898" y="1570932"/>
            <a:ext cx="2436429" cy="415397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0">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31" name="Google Shape;1431;p60"/>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432" name="Google Shape;1432;p60"/>
          <p:cNvGrpSpPr/>
          <p:nvPr/>
        </p:nvGrpSpPr>
        <p:grpSpPr>
          <a:xfrm flipH="1" rot="10800000">
            <a:off x="815666" y="1235970"/>
            <a:ext cx="1696762" cy="1688828"/>
            <a:chOff x="2414491" y="671177"/>
            <a:chExt cx="1830972" cy="1822411"/>
          </a:xfrm>
        </p:grpSpPr>
        <p:sp>
          <p:nvSpPr>
            <p:cNvPr id="1433" name="Google Shape;1433;p6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0" name="Shape 110"/>
        <p:cNvGrpSpPr/>
        <p:nvPr/>
      </p:nvGrpSpPr>
      <p:grpSpPr>
        <a:xfrm>
          <a:off x="0" y="0"/>
          <a:ext cx="0" cy="0"/>
          <a:chOff x="0" y="0"/>
          <a:chExt cx="0" cy="0"/>
        </a:xfrm>
      </p:grpSpPr>
      <p:sp>
        <p:nvSpPr>
          <p:cNvPr id="111" name="Google Shape;111;p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2" name="Google Shape;112;p7"/>
          <p:cNvSpPr txBox="1"/>
          <p:nvPr>
            <p:ph idx="1" type="body"/>
          </p:nvPr>
        </p:nvSpPr>
        <p:spPr>
          <a:xfrm>
            <a:off x="713225" y="1122325"/>
            <a:ext cx="7717500" cy="35805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indent="-317500" lvl="1" marL="914400">
              <a:spcBef>
                <a:spcPts val="0"/>
              </a:spcBef>
              <a:spcAft>
                <a:spcPts val="0"/>
              </a:spcAft>
              <a:buClr>
                <a:schemeClr val="accent1"/>
              </a:buClr>
              <a:buSzPts val="1400"/>
              <a:buFont typeface="Hammersmith One"/>
              <a:buAutoNum type="alphaLcPeriod"/>
              <a:defRPr sz="1600"/>
            </a:lvl2pPr>
            <a:lvl3pPr indent="-317500" lvl="2" marL="1371600">
              <a:spcBef>
                <a:spcPts val="0"/>
              </a:spcBef>
              <a:spcAft>
                <a:spcPts val="0"/>
              </a:spcAft>
              <a:buClr>
                <a:srgbClr val="FEDD4F"/>
              </a:buClr>
              <a:buSzPts val="1400"/>
              <a:buFont typeface="Hammersmith One"/>
              <a:buAutoNum type="romanLcPeriod"/>
              <a:defRPr sz="1200"/>
            </a:lvl3pPr>
            <a:lvl4pPr indent="-317500" lvl="3" marL="1828800">
              <a:spcBef>
                <a:spcPts val="0"/>
              </a:spcBef>
              <a:spcAft>
                <a:spcPts val="0"/>
              </a:spcAft>
              <a:buClr>
                <a:srgbClr val="FEDD4F"/>
              </a:buClr>
              <a:buSzPts val="1400"/>
              <a:buFont typeface="Hammersmith One"/>
              <a:buAutoNum type="arabicPeriod"/>
              <a:defRPr sz="1200"/>
            </a:lvl4pPr>
            <a:lvl5pPr indent="-317500" lvl="4" marL="2286000">
              <a:spcBef>
                <a:spcPts val="0"/>
              </a:spcBef>
              <a:spcAft>
                <a:spcPts val="0"/>
              </a:spcAft>
              <a:buClr>
                <a:srgbClr val="FEDD4F"/>
              </a:buClr>
              <a:buSzPts val="1400"/>
              <a:buFont typeface="Hammersmith One"/>
              <a:buAutoNum type="alphaLcPeriod"/>
              <a:defRPr sz="1200"/>
            </a:lvl5pPr>
            <a:lvl6pPr indent="-317500" lvl="5" marL="2743200">
              <a:spcBef>
                <a:spcPts val="0"/>
              </a:spcBef>
              <a:spcAft>
                <a:spcPts val="0"/>
              </a:spcAft>
              <a:buClr>
                <a:srgbClr val="FEDD4F"/>
              </a:buClr>
              <a:buSzPts val="1400"/>
              <a:buFont typeface="Hammersmith One"/>
              <a:buAutoNum type="romanLcPeriod"/>
              <a:defRPr sz="1200"/>
            </a:lvl6pPr>
            <a:lvl7pPr indent="-317500" lvl="6" marL="3200400">
              <a:spcBef>
                <a:spcPts val="0"/>
              </a:spcBef>
              <a:spcAft>
                <a:spcPts val="0"/>
              </a:spcAft>
              <a:buClr>
                <a:srgbClr val="FEDD4F"/>
              </a:buClr>
              <a:buSzPts val="1400"/>
              <a:buFont typeface="Hammersmith One"/>
              <a:buAutoNum type="arabicPeriod"/>
              <a:defRPr sz="1200"/>
            </a:lvl7pPr>
            <a:lvl8pPr indent="-317500" lvl="7" marL="3657600">
              <a:spcBef>
                <a:spcPts val="0"/>
              </a:spcBef>
              <a:spcAft>
                <a:spcPts val="0"/>
              </a:spcAft>
              <a:buClr>
                <a:srgbClr val="FEDD4F"/>
              </a:buClr>
              <a:buSzPts val="1400"/>
              <a:buFont typeface="Hammersmith One"/>
              <a:buAutoNum type="alphaLcPeriod"/>
              <a:defRPr sz="1200"/>
            </a:lvl8pPr>
            <a:lvl9pPr indent="-317500" lvl="8" marL="4114800">
              <a:spcBef>
                <a:spcPts val="0"/>
              </a:spcBef>
              <a:spcAft>
                <a:spcPts val="0"/>
              </a:spcAft>
              <a:buClr>
                <a:srgbClr val="FEDD4F"/>
              </a:buClr>
              <a:buSzPts val="1400"/>
              <a:buFont typeface="Hammersmith One"/>
              <a:buAutoNum type="romanLcPeriod"/>
              <a:defRPr sz="1200"/>
            </a:lvl9pPr>
          </a:lstStyle>
          <a:p/>
        </p:txBody>
      </p:sp>
      <p:grpSp>
        <p:nvGrpSpPr>
          <p:cNvPr id="113" name="Google Shape;113;p7"/>
          <p:cNvGrpSpPr/>
          <p:nvPr/>
        </p:nvGrpSpPr>
        <p:grpSpPr>
          <a:xfrm>
            <a:off x="8039875" y="1772525"/>
            <a:ext cx="2052600" cy="2052600"/>
            <a:chOff x="-1185375" y="1414000"/>
            <a:chExt cx="2052600" cy="2052600"/>
          </a:xfrm>
        </p:grpSpPr>
        <p:sp>
          <p:nvSpPr>
            <p:cNvPr id="114" name="Google Shape;114;p7"/>
            <p:cNvSpPr/>
            <p:nvPr/>
          </p:nvSpPr>
          <p:spPr>
            <a:xfrm>
              <a:off x="-1185375" y="1414000"/>
              <a:ext cx="2052600" cy="205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140322" y="1463656"/>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730833" y="1637371"/>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620381" y="1470575"/>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212008" y="1463656"/>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197481" y="1576386"/>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348160" y="1599422"/>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1074782" y="2080254"/>
              <a:ext cx="2364" cy="4642"/>
            </a:xfrm>
            <a:custGeom>
              <a:rect b="b" l="l" r="r" t="t"/>
              <a:pathLst>
                <a:path extrusionOk="0" h="108" w="55">
                  <a:moveTo>
                    <a:pt x="54" y="0"/>
                  </a:moveTo>
                  <a:cubicBezTo>
                    <a:pt x="28" y="27"/>
                    <a:pt x="28" y="54"/>
                    <a:pt x="1" y="107"/>
                  </a:cubicBezTo>
                  <a:lnTo>
                    <a:pt x="54" y="107"/>
                  </a:lnTo>
                  <a:lnTo>
                    <a:pt x="5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924060" y="1822561"/>
              <a:ext cx="2321" cy="2364"/>
            </a:xfrm>
            <a:custGeom>
              <a:rect b="b" l="l" r="r" t="t"/>
              <a:pathLst>
                <a:path extrusionOk="0" h="55" w="54">
                  <a:moveTo>
                    <a:pt x="54" y="1"/>
                  </a:moveTo>
                  <a:cubicBezTo>
                    <a:pt x="27" y="27"/>
                    <a:pt x="27" y="27"/>
                    <a:pt x="0" y="54"/>
                  </a:cubicBezTo>
                  <a:lnTo>
                    <a:pt x="54" y="27"/>
                  </a:lnTo>
                  <a:lnTo>
                    <a:pt x="5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1010358" y="1944488"/>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821687" y="1731707"/>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13315" y="1731707"/>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3825" y="1731707"/>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404547" y="1766218"/>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1136884" y="2350540"/>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1028753" y="2094050"/>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620381" y="2094050"/>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212008" y="2094050"/>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197481" y="2092890"/>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605853" y="2092890"/>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1131125" y="2435678"/>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821687" y="2435678"/>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413315" y="2435678"/>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3825" y="2435678"/>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404547" y="2435678"/>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1028753" y="2801503"/>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620381" y="2801503"/>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212008" y="2801503"/>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197481" y="2801503"/>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605853" y="2886598"/>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636497" y="3228269"/>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671008" y="3143131"/>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413315" y="3143131"/>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3825" y="3143131"/>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404547" y="3228269"/>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7"/>
          <p:cNvSpPr/>
          <p:nvPr/>
        </p:nvSpPr>
        <p:spPr>
          <a:xfrm flipH="1">
            <a:off x="-817503" y="2575150"/>
            <a:ext cx="2540578" cy="378149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9">
    <p:spTree>
      <p:nvGrpSpPr>
        <p:cNvPr id="1467" name="Shape 1467"/>
        <p:cNvGrpSpPr/>
        <p:nvPr/>
      </p:nvGrpSpPr>
      <p:grpSpPr>
        <a:xfrm>
          <a:off x="0" y="0"/>
          <a:ext cx="0" cy="0"/>
          <a:chOff x="0" y="0"/>
          <a:chExt cx="0" cy="0"/>
        </a:xfrm>
      </p:grpSpPr>
      <p:sp>
        <p:nvSpPr>
          <p:cNvPr id="1468" name="Google Shape;1468;p61"/>
          <p:cNvSpPr/>
          <p:nvPr/>
        </p:nvSpPr>
        <p:spPr>
          <a:xfrm flipH="1" rot="199611">
            <a:off x="-1222385" y="1111794"/>
            <a:ext cx="4658395" cy="476529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1"/>
          <p:cNvSpPr/>
          <p:nvPr/>
        </p:nvSpPr>
        <p:spPr>
          <a:xfrm flipH="1" rot="-5035045">
            <a:off x="5862077" y="-226971"/>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1"/>
          <p:cNvSpPr/>
          <p:nvPr/>
        </p:nvSpPr>
        <p:spPr>
          <a:xfrm rot="10800000">
            <a:off x="6276915" y="287598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1" name="Google Shape;1471;p61"/>
          <p:cNvGrpSpPr/>
          <p:nvPr/>
        </p:nvGrpSpPr>
        <p:grpSpPr>
          <a:xfrm rot="10800000">
            <a:off x="1381161" y="1333007"/>
            <a:ext cx="1696762" cy="1688828"/>
            <a:chOff x="2414491" y="671177"/>
            <a:chExt cx="1830972" cy="1822411"/>
          </a:xfrm>
        </p:grpSpPr>
        <p:sp>
          <p:nvSpPr>
            <p:cNvPr id="1472" name="Google Shape;1472;p6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6" name="Google Shape;1506;p61">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07" name="Google Shape;1507;p61"/>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1">
    <p:spTree>
      <p:nvGrpSpPr>
        <p:cNvPr id="1508" name="Shape 1508"/>
        <p:cNvGrpSpPr/>
        <p:nvPr/>
      </p:nvGrpSpPr>
      <p:grpSpPr>
        <a:xfrm>
          <a:off x="0" y="0"/>
          <a:ext cx="0" cy="0"/>
          <a:chOff x="0" y="0"/>
          <a:chExt cx="0" cy="0"/>
        </a:xfrm>
      </p:grpSpPr>
      <p:sp>
        <p:nvSpPr>
          <p:cNvPr id="1509" name="Google Shape;1509;p62"/>
          <p:cNvSpPr/>
          <p:nvPr/>
        </p:nvSpPr>
        <p:spPr>
          <a:xfrm flipH="1" rot="5716307">
            <a:off x="3128709" y="-17350"/>
            <a:ext cx="3009510" cy="5911593"/>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2"/>
          <p:cNvSpPr/>
          <p:nvPr/>
        </p:nvSpPr>
        <p:spPr>
          <a:xfrm rot="-1408952">
            <a:off x="7059833" y="-1532053"/>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2"/>
          <p:cNvSpPr/>
          <p:nvPr/>
        </p:nvSpPr>
        <p:spPr>
          <a:xfrm rot="10800000">
            <a:off x="797253" y="2885987"/>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2" name="Google Shape;1512;p62"/>
          <p:cNvGrpSpPr/>
          <p:nvPr/>
        </p:nvGrpSpPr>
        <p:grpSpPr>
          <a:xfrm rot="10800000">
            <a:off x="162225" y="2264370"/>
            <a:ext cx="1696762" cy="1688828"/>
            <a:chOff x="2414491" y="671177"/>
            <a:chExt cx="1830972" cy="1822411"/>
          </a:xfrm>
        </p:grpSpPr>
        <p:sp>
          <p:nvSpPr>
            <p:cNvPr id="1513" name="Google Shape;1513;p62"/>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2"/>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2"/>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2"/>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2"/>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2"/>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2"/>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2"/>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2"/>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2"/>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2"/>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2"/>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2"/>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2"/>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2"/>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2"/>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2"/>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2"/>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2"/>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2"/>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2"/>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2"/>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2"/>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2"/>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2"/>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2"/>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2"/>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2"/>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2"/>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2"/>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2"/>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2"/>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2"/>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2"/>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7" name="Google Shape;1547;p62"/>
          <p:cNvSpPr/>
          <p:nvPr/>
        </p:nvSpPr>
        <p:spPr>
          <a:xfrm rot="8100000">
            <a:off x="371399" y="-115041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2"/>
          <p:cNvSpPr txBox="1"/>
          <p:nvPr>
            <p:ph type="title"/>
          </p:nvPr>
        </p:nvSpPr>
        <p:spPr>
          <a:xfrm>
            <a:off x="2572050" y="539888"/>
            <a:ext cx="3999900" cy="106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7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9" name="Google Shape;1549;p62"/>
          <p:cNvSpPr txBox="1"/>
          <p:nvPr>
            <p:ph idx="1" type="subTitle"/>
          </p:nvPr>
        </p:nvSpPr>
        <p:spPr>
          <a:xfrm>
            <a:off x="2572050" y="1652263"/>
            <a:ext cx="3999900" cy="838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Font typeface="Anaheim"/>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
        <p:nvSpPr>
          <p:cNvPr id="1550" name="Google Shape;1550;p62"/>
          <p:cNvSpPr txBox="1"/>
          <p:nvPr/>
        </p:nvSpPr>
        <p:spPr>
          <a:xfrm>
            <a:off x="2720550" y="3431613"/>
            <a:ext cx="3702900" cy="7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2"/>
                </a:solidFill>
                <a:latin typeface="Manjari"/>
                <a:ea typeface="Manjari"/>
                <a:cs typeface="Manjari"/>
                <a:sym typeface="Manjari"/>
              </a:rPr>
              <a:t>CREDITS: This presentation template was created by </a:t>
            </a:r>
            <a:r>
              <a:rPr b="1" lang="en" sz="1200">
                <a:solidFill>
                  <a:schemeClr val="accent2"/>
                </a:solidFill>
                <a:uFill>
                  <a:noFill/>
                </a:uFill>
                <a:latin typeface="Manjari"/>
                <a:ea typeface="Manjari"/>
                <a:cs typeface="Manjari"/>
                <a:sym typeface="Manjari"/>
                <a:hlinkClick r:id="rId2">
                  <a:extLst>
                    <a:ext uri="{A12FA001-AC4F-418D-AE19-62706E023703}">
                      <ahyp:hlinkClr val="tx"/>
                    </a:ext>
                  </a:extLst>
                </a:hlinkClick>
              </a:rPr>
              <a:t>Slidesgo</a:t>
            </a:r>
            <a:r>
              <a:rPr lang="en" sz="1200">
                <a:solidFill>
                  <a:schemeClr val="accent2"/>
                </a:solidFill>
                <a:latin typeface="Manjari"/>
                <a:ea typeface="Manjari"/>
                <a:cs typeface="Manjari"/>
                <a:sym typeface="Manjari"/>
              </a:rPr>
              <a:t>, including icons by </a:t>
            </a:r>
            <a:r>
              <a:rPr b="1" lang="en" sz="1200">
                <a:solidFill>
                  <a:schemeClr val="accent2"/>
                </a:solidFill>
                <a:uFill>
                  <a:noFill/>
                </a:uFill>
                <a:latin typeface="Manjari"/>
                <a:ea typeface="Manjari"/>
                <a:cs typeface="Manjari"/>
                <a:sym typeface="Manjari"/>
                <a:hlinkClick r:id="rId3">
                  <a:extLst>
                    <a:ext uri="{A12FA001-AC4F-418D-AE19-62706E023703}">
                      <ahyp:hlinkClr val="tx"/>
                    </a:ext>
                  </a:extLst>
                </a:hlinkClick>
              </a:rPr>
              <a:t>Flaticon</a:t>
            </a:r>
            <a:r>
              <a:rPr lang="en" sz="1200">
                <a:solidFill>
                  <a:schemeClr val="accent2"/>
                </a:solidFill>
                <a:latin typeface="Manjari"/>
                <a:ea typeface="Manjari"/>
                <a:cs typeface="Manjari"/>
                <a:sym typeface="Manjari"/>
              </a:rPr>
              <a:t>, infographics &amp; images by </a:t>
            </a:r>
            <a:r>
              <a:rPr b="1" lang="en" sz="1200">
                <a:solidFill>
                  <a:schemeClr val="accent2"/>
                </a:solidFill>
                <a:uFill>
                  <a:noFill/>
                </a:uFill>
                <a:latin typeface="Manjari"/>
                <a:ea typeface="Manjari"/>
                <a:cs typeface="Manjari"/>
                <a:sym typeface="Manjari"/>
                <a:hlinkClick r:id="rId4">
                  <a:extLst>
                    <a:ext uri="{A12FA001-AC4F-418D-AE19-62706E023703}">
                      <ahyp:hlinkClr val="tx"/>
                    </a:ext>
                  </a:extLst>
                </a:hlinkClick>
              </a:rPr>
              <a:t>Freepik</a:t>
            </a:r>
            <a:r>
              <a:rPr lang="en" sz="1200">
                <a:solidFill>
                  <a:schemeClr val="accent2"/>
                </a:solidFill>
                <a:latin typeface="Manjari"/>
                <a:ea typeface="Manjari"/>
                <a:cs typeface="Manjari"/>
                <a:sym typeface="Manjari"/>
              </a:rPr>
              <a:t> </a:t>
            </a:r>
            <a:endParaRPr sz="1200">
              <a:solidFill>
                <a:schemeClr val="accent2"/>
              </a:solidFill>
              <a:latin typeface="Manjari"/>
              <a:ea typeface="Manjari"/>
              <a:cs typeface="Manjari"/>
              <a:sym typeface="Manja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1551" name="Shape 1551"/>
        <p:cNvGrpSpPr/>
        <p:nvPr/>
      </p:nvGrpSpPr>
      <p:grpSpPr>
        <a:xfrm>
          <a:off x="0" y="0"/>
          <a:ext cx="0" cy="0"/>
          <a:chOff x="0" y="0"/>
          <a:chExt cx="0" cy="0"/>
        </a:xfrm>
      </p:grpSpPr>
      <p:sp>
        <p:nvSpPr>
          <p:cNvPr id="1552" name="Google Shape;1552;p63"/>
          <p:cNvSpPr/>
          <p:nvPr/>
        </p:nvSpPr>
        <p:spPr>
          <a:xfrm flipH="1" rot="288678">
            <a:off x="-1270417" y="553336"/>
            <a:ext cx="4658411" cy="476518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3"/>
          <p:cNvSpPr/>
          <p:nvPr/>
        </p:nvSpPr>
        <p:spPr>
          <a:xfrm>
            <a:off x="1334050" y="1127073"/>
            <a:ext cx="1522302" cy="134279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63"/>
          <p:cNvGrpSpPr/>
          <p:nvPr/>
        </p:nvGrpSpPr>
        <p:grpSpPr>
          <a:xfrm>
            <a:off x="5119018" y="713081"/>
            <a:ext cx="2270935" cy="2260334"/>
            <a:chOff x="6762468" y="1386456"/>
            <a:chExt cx="2270935" cy="2260334"/>
          </a:xfrm>
        </p:grpSpPr>
        <p:sp>
          <p:nvSpPr>
            <p:cNvPr id="1555" name="Google Shape;1555;p63"/>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3"/>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3"/>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3"/>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3"/>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3"/>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3"/>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3"/>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3"/>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3"/>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3"/>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3"/>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3"/>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3"/>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3"/>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3"/>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3"/>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3"/>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3"/>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3"/>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3"/>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3"/>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3"/>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3"/>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3"/>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63"/>
          <p:cNvSpPr/>
          <p:nvPr/>
        </p:nvSpPr>
        <p:spPr>
          <a:xfrm flipH="1" rot="-1848056">
            <a:off x="7756025" y="2517986"/>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589" name="Shape 1589"/>
        <p:cNvGrpSpPr/>
        <p:nvPr/>
      </p:nvGrpSpPr>
      <p:grpSpPr>
        <a:xfrm>
          <a:off x="0" y="0"/>
          <a:ext cx="0" cy="0"/>
          <a:chOff x="0" y="0"/>
          <a:chExt cx="0" cy="0"/>
        </a:xfrm>
      </p:grpSpPr>
      <p:grpSp>
        <p:nvGrpSpPr>
          <p:cNvPr id="1590" name="Google Shape;1590;p64"/>
          <p:cNvGrpSpPr/>
          <p:nvPr/>
        </p:nvGrpSpPr>
        <p:grpSpPr>
          <a:xfrm>
            <a:off x="5" y="-80449"/>
            <a:ext cx="2277317" cy="5304377"/>
            <a:chOff x="224725" y="566950"/>
            <a:chExt cx="1850875" cy="4311100"/>
          </a:xfrm>
        </p:grpSpPr>
        <p:sp>
          <p:nvSpPr>
            <p:cNvPr id="1591" name="Google Shape;1591;p64"/>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5" name="Google Shape;1615;p64"/>
          <p:cNvSpPr/>
          <p:nvPr/>
        </p:nvSpPr>
        <p:spPr>
          <a:xfrm flipH="1" rot="-3415034">
            <a:off x="5349941" y="647072"/>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rot="1379372">
            <a:off x="5149944" y="2281365"/>
            <a:ext cx="1343009" cy="1754062"/>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767475" y="502200"/>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1618" name="Shape 1618"/>
        <p:cNvGrpSpPr/>
        <p:nvPr/>
      </p:nvGrpSpPr>
      <p:grpSpPr>
        <a:xfrm>
          <a:off x="0" y="0"/>
          <a:ext cx="0" cy="0"/>
          <a:chOff x="0" y="0"/>
          <a:chExt cx="0" cy="0"/>
        </a:xfrm>
      </p:grpSpPr>
      <p:grpSp>
        <p:nvGrpSpPr>
          <p:cNvPr id="1619" name="Google Shape;1619;p65"/>
          <p:cNvGrpSpPr/>
          <p:nvPr/>
        </p:nvGrpSpPr>
        <p:grpSpPr>
          <a:xfrm rot="-4412986">
            <a:off x="6233427" y="1978854"/>
            <a:ext cx="2523466" cy="2406919"/>
            <a:chOff x="616550" y="744600"/>
            <a:chExt cx="936200" cy="893025"/>
          </a:xfrm>
        </p:grpSpPr>
        <p:sp>
          <p:nvSpPr>
            <p:cNvPr id="1620" name="Google Shape;1620;p65"/>
            <p:cNvSpPr/>
            <p:nvPr/>
          </p:nvSpPr>
          <p:spPr>
            <a:xfrm>
              <a:off x="616550" y="744600"/>
              <a:ext cx="936200" cy="893025"/>
            </a:xfrm>
            <a:custGeom>
              <a:rect b="b" l="l" r="r" t="t"/>
              <a:pathLst>
                <a:path extrusionOk="0" h="35721" w="37448">
                  <a:moveTo>
                    <a:pt x="21003" y="1"/>
                  </a:moveTo>
                  <a:cubicBezTo>
                    <a:pt x="20950" y="1"/>
                    <a:pt x="20897" y="16"/>
                    <a:pt x="20852" y="46"/>
                  </a:cubicBezTo>
                  <a:lnTo>
                    <a:pt x="18177" y="2356"/>
                  </a:lnTo>
                  <a:cubicBezTo>
                    <a:pt x="18177" y="2356"/>
                    <a:pt x="18146" y="2387"/>
                    <a:pt x="18146" y="2387"/>
                  </a:cubicBezTo>
                  <a:lnTo>
                    <a:pt x="91" y="26946"/>
                  </a:lnTo>
                  <a:cubicBezTo>
                    <a:pt x="0" y="27068"/>
                    <a:pt x="61" y="27220"/>
                    <a:pt x="182" y="27281"/>
                  </a:cubicBezTo>
                  <a:lnTo>
                    <a:pt x="2523" y="28436"/>
                  </a:lnTo>
                  <a:lnTo>
                    <a:pt x="15654" y="35700"/>
                  </a:lnTo>
                  <a:cubicBezTo>
                    <a:pt x="15692" y="35713"/>
                    <a:pt x="15735" y="35720"/>
                    <a:pt x="15776" y="35720"/>
                  </a:cubicBezTo>
                  <a:cubicBezTo>
                    <a:pt x="15835" y="35720"/>
                    <a:pt x="15892" y="35705"/>
                    <a:pt x="15927" y="35670"/>
                  </a:cubicBezTo>
                  <a:cubicBezTo>
                    <a:pt x="16657" y="35092"/>
                    <a:pt x="20274" y="32083"/>
                    <a:pt x="25320" y="27433"/>
                  </a:cubicBezTo>
                  <a:cubicBezTo>
                    <a:pt x="30730" y="22417"/>
                    <a:pt x="37204" y="14666"/>
                    <a:pt x="37204" y="14666"/>
                  </a:cubicBezTo>
                  <a:cubicBezTo>
                    <a:pt x="37448" y="14454"/>
                    <a:pt x="37448" y="14089"/>
                    <a:pt x="37204" y="13876"/>
                  </a:cubicBezTo>
                  <a:cubicBezTo>
                    <a:pt x="36779" y="13451"/>
                    <a:pt x="35867" y="12600"/>
                    <a:pt x="34286" y="11171"/>
                  </a:cubicBezTo>
                  <a:cubicBezTo>
                    <a:pt x="31824" y="9013"/>
                    <a:pt x="22493" y="1171"/>
                    <a:pt x="21155" y="46"/>
                  </a:cubicBezTo>
                  <a:cubicBezTo>
                    <a:pt x="21110" y="16"/>
                    <a:pt x="21057" y="1"/>
                    <a:pt x="2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5"/>
            <p:cNvSpPr/>
            <p:nvPr/>
          </p:nvSpPr>
          <p:spPr>
            <a:xfrm>
              <a:off x="1118825" y="951075"/>
              <a:ext cx="191525" cy="163425"/>
            </a:xfrm>
            <a:custGeom>
              <a:rect b="b" l="l" r="r" t="t"/>
              <a:pathLst>
                <a:path extrusionOk="0" h="6537" w="7661">
                  <a:moveTo>
                    <a:pt x="426" y="0"/>
                  </a:moveTo>
                  <a:cubicBezTo>
                    <a:pt x="317" y="0"/>
                    <a:pt x="206" y="46"/>
                    <a:pt x="122" y="146"/>
                  </a:cubicBezTo>
                  <a:cubicBezTo>
                    <a:pt x="1" y="298"/>
                    <a:pt x="31" y="541"/>
                    <a:pt x="183" y="663"/>
                  </a:cubicBezTo>
                  <a:lnTo>
                    <a:pt x="6992" y="6468"/>
                  </a:lnTo>
                  <a:cubicBezTo>
                    <a:pt x="7052" y="6499"/>
                    <a:pt x="7144" y="6529"/>
                    <a:pt x="7235" y="6529"/>
                  </a:cubicBezTo>
                  <a:cubicBezTo>
                    <a:pt x="7251" y="6534"/>
                    <a:pt x="7268" y="6537"/>
                    <a:pt x="7286" y="6537"/>
                  </a:cubicBezTo>
                  <a:cubicBezTo>
                    <a:pt x="7368" y="6537"/>
                    <a:pt x="7464" y="6483"/>
                    <a:pt x="7539" y="6407"/>
                  </a:cubicBezTo>
                  <a:cubicBezTo>
                    <a:pt x="7660" y="6255"/>
                    <a:pt x="7630" y="6012"/>
                    <a:pt x="7478" y="5860"/>
                  </a:cubicBezTo>
                  <a:lnTo>
                    <a:pt x="669" y="85"/>
                  </a:lnTo>
                  <a:cubicBezTo>
                    <a:pt x="601" y="31"/>
                    <a:pt x="514"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5"/>
            <p:cNvSpPr/>
            <p:nvPr/>
          </p:nvSpPr>
          <p:spPr>
            <a:xfrm>
              <a:off x="1078550" y="994400"/>
              <a:ext cx="190750" cy="164750"/>
            </a:xfrm>
            <a:custGeom>
              <a:rect b="b" l="l" r="r" t="t"/>
              <a:pathLst>
                <a:path extrusionOk="0" h="6590" w="7630">
                  <a:moveTo>
                    <a:pt x="413" y="0"/>
                  </a:moveTo>
                  <a:cubicBezTo>
                    <a:pt x="308" y="0"/>
                    <a:pt x="206" y="45"/>
                    <a:pt x="122" y="146"/>
                  </a:cubicBezTo>
                  <a:cubicBezTo>
                    <a:pt x="1" y="298"/>
                    <a:pt x="1" y="541"/>
                    <a:pt x="153" y="662"/>
                  </a:cubicBezTo>
                  <a:lnTo>
                    <a:pt x="6931" y="6498"/>
                  </a:lnTo>
                  <a:cubicBezTo>
                    <a:pt x="7022" y="6559"/>
                    <a:pt x="7113" y="6589"/>
                    <a:pt x="7174" y="6589"/>
                  </a:cubicBezTo>
                  <a:cubicBezTo>
                    <a:pt x="7296" y="6589"/>
                    <a:pt x="7417" y="6529"/>
                    <a:pt x="7478" y="6437"/>
                  </a:cubicBezTo>
                  <a:cubicBezTo>
                    <a:pt x="7630" y="6285"/>
                    <a:pt x="7600" y="6042"/>
                    <a:pt x="7448" y="5921"/>
                  </a:cubicBezTo>
                  <a:lnTo>
                    <a:pt x="669" y="85"/>
                  </a:lnTo>
                  <a:cubicBezTo>
                    <a:pt x="587" y="30"/>
                    <a:pt x="499"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5"/>
            <p:cNvSpPr/>
            <p:nvPr/>
          </p:nvSpPr>
          <p:spPr>
            <a:xfrm>
              <a:off x="1041325" y="1033375"/>
              <a:ext cx="196075" cy="159975"/>
            </a:xfrm>
            <a:custGeom>
              <a:rect b="b" l="l" r="r" t="t"/>
              <a:pathLst>
                <a:path extrusionOk="0" h="6399" w="7843">
                  <a:moveTo>
                    <a:pt x="446" y="1"/>
                  </a:moveTo>
                  <a:cubicBezTo>
                    <a:pt x="335" y="1"/>
                    <a:pt x="223" y="48"/>
                    <a:pt x="152" y="137"/>
                  </a:cubicBezTo>
                  <a:cubicBezTo>
                    <a:pt x="0" y="319"/>
                    <a:pt x="31" y="532"/>
                    <a:pt x="213" y="684"/>
                  </a:cubicBezTo>
                  <a:lnTo>
                    <a:pt x="7174" y="6307"/>
                  </a:lnTo>
                  <a:cubicBezTo>
                    <a:pt x="7234" y="6368"/>
                    <a:pt x="7326" y="6398"/>
                    <a:pt x="7386" y="6398"/>
                  </a:cubicBezTo>
                  <a:cubicBezTo>
                    <a:pt x="7508" y="6398"/>
                    <a:pt x="7630" y="6337"/>
                    <a:pt x="7690" y="6246"/>
                  </a:cubicBezTo>
                  <a:cubicBezTo>
                    <a:pt x="7842" y="6094"/>
                    <a:pt x="7812" y="5851"/>
                    <a:pt x="7630" y="5729"/>
                  </a:cubicBezTo>
                  <a:lnTo>
                    <a:pt x="669" y="76"/>
                  </a:lnTo>
                  <a:cubicBezTo>
                    <a:pt x="606" y="25"/>
                    <a:pt x="526"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5"/>
            <p:cNvSpPr/>
            <p:nvPr/>
          </p:nvSpPr>
          <p:spPr>
            <a:xfrm>
              <a:off x="1007125" y="1070750"/>
              <a:ext cx="186950" cy="159825"/>
            </a:xfrm>
            <a:custGeom>
              <a:rect b="b" l="l" r="r" t="t"/>
              <a:pathLst>
                <a:path extrusionOk="0" h="6393" w="7478">
                  <a:moveTo>
                    <a:pt x="413" y="1"/>
                  </a:moveTo>
                  <a:cubicBezTo>
                    <a:pt x="307" y="1"/>
                    <a:pt x="206" y="48"/>
                    <a:pt x="122" y="131"/>
                  </a:cubicBezTo>
                  <a:cubicBezTo>
                    <a:pt x="0" y="283"/>
                    <a:pt x="0" y="526"/>
                    <a:pt x="183" y="678"/>
                  </a:cubicBezTo>
                  <a:lnTo>
                    <a:pt x="6809" y="6301"/>
                  </a:lnTo>
                  <a:cubicBezTo>
                    <a:pt x="6870" y="6362"/>
                    <a:pt x="6961" y="6393"/>
                    <a:pt x="7022" y="6393"/>
                  </a:cubicBezTo>
                  <a:cubicBezTo>
                    <a:pt x="7143" y="6393"/>
                    <a:pt x="7265" y="6362"/>
                    <a:pt x="7326" y="6271"/>
                  </a:cubicBezTo>
                  <a:cubicBezTo>
                    <a:pt x="7478" y="6119"/>
                    <a:pt x="7447" y="5876"/>
                    <a:pt x="7295" y="5724"/>
                  </a:cubicBezTo>
                  <a:lnTo>
                    <a:pt x="669" y="101"/>
                  </a:lnTo>
                  <a:cubicBezTo>
                    <a:pt x="587" y="32"/>
                    <a:pt x="499"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65"/>
          <p:cNvGrpSpPr/>
          <p:nvPr/>
        </p:nvGrpSpPr>
        <p:grpSpPr>
          <a:xfrm>
            <a:off x="1326404" y="500540"/>
            <a:ext cx="1830972" cy="1822411"/>
            <a:chOff x="2414491" y="671177"/>
            <a:chExt cx="1830972" cy="1822411"/>
          </a:xfrm>
        </p:grpSpPr>
        <p:sp>
          <p:nvSpPr>
            <p:cNvPr id="1626" name="Google Shape;1626;p65"/>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5"/>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5"/>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5"/>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5"/>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5"/>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5"/>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5"/>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5"/>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5"/>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5"/>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5"/>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5"/>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5"/>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5"/>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5"/>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5"/>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5"/>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5"/>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5"/>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5"/>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5"/>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5"/>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5"/>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5"/>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5"/>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5"/>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5"/>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5"/>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5"/>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5"/>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5"/>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5"/>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5"/>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65"/>
          <p:cNvGrpSpPr/>
          <p:nvPr/>
        </p:nvGrpSpPr>
        <p:grpSpPr>
          <a:xfrm rot="-969610">
            <a:off x="6880585" y="2461943"/>
            <a:ext cx="2217391" cy="2896369"/>
            <a:chOff x="6078061" y="1684347"/>
            <a:chExt cx="1743860" cy="2277840"/>
          </a:xfrm>
        </p:grpSpPr>
        <p:sp>
          <p:nvSpPr>
            <p:cNvPr id="1661" name="Google Shape;1661;p65"/>
            <p:cNvSpPr/>
            <p:nvPr/>
          </p:nvSpPr>
          <p:spPr>
            <a:xfrm>
              <a:off x="7384410" y="1684347"/>
              <a:ext cx="437511" cy="516459"/>
            </a:xfrm>
            <a:custGeom>
              <a:rect b="b" l="l" r="r" t="t"/>
              <a:pathLst>
                <a:path extrusionOk="0" h="10022" w="8490">
                  <a:moveTo>
                    <a:pt x="8405" y="0"/>
                  </a:moveTo>
                  <a:cubicBezTo>
                    <a:pt x="8396" y="0"/>
                    <a:pt x="8390" y="41"/>
                    <a:pt x="8390" y="41"/>
                  </a:cubicBezTo>
                  <a:cubicBezTo>
                    <a:pt x="8390" y="41"/>
                    <a:pt x="6535" y="1439"/>
                    <a:pt x="4043" y="1986"/>
                  </a:cubicBezTo>
                  <a:cubicBezTo>
                    <a:pt x="1551" y="2563"/>
                    <a:pt x="0" y="6636"/>
                    <a:pt x="487" y="8430"/>
                  </a:cubicBezTo>
                  <a:cubicBezTo>
                    <a:pt x="895" y="9870"/>
                    <a:pt x="1871" y="10021"/>
                    <a:pt x="2264" y="10021"/>
                  </a:cubicBezTo>
                  <a:cubicBezTo>
                    <a:pt x="2369" y="10021"/>
                    <a:pt x="2432" y="10010"/>
                    <a:pt x="2432" y="10010"/>
                  </a:cubicBezTo>
                  <a:cubicBezTo>
                    <a:pt x="2432" y="10010"/>
                    <a:pt x="8298" y="8794"/>
                    <a:pt x="8420" y="4053"/>
                  </a:cubicBezTo>
                  <a:cubicBezTo>
                    <a:pt x="8490" y="427"/>
                    <a:pt x="8435" y="0"/>
                    <a:pt x="8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5"/>
            <p:cNvSpPr/>
            <p:nvPr/>
          </p:nvSpPr>
          <p:spPr>
            <a:xfrm>
              <a:off x="6078061" y="2151644"/>
              <a:ext cx="1448939" cy="1810543"/>
            </a:xfrm>
            <a:custGeom>
              <a:rect b="b" l="l" r="r" t="t"/>
              <a:pathLst>
                <a:path extrusionOk="0" h="35134" w="28117">
                  <a:moveTo>
                    <a:pt x="26110" y="0"/>
                  </a:moveTo>
                  <a:cubicBezTo>
                    <a:pt x="26110" y="0"/>
                    <a:pt x="21247" y="3587"/>
                    <a:pt x="16353" y="10213"/>
                  </a:cubicBezTo>
                  <a:cubicBezTo>
                    <a:pt x="11429" y="16839"/>
                    <a:pt x="0" y="34256"/>
                    <a:pt x="1186" y="35107"/>
                  </a:cubicBezTo>
                  <a:cubicBezTo>
                    <a:pt x="1210" y="35125"/>
                    <a:pt x="1241" y="35134"/>
                    <a:pt x="1279" y="35134"/>
                  </a:cubicBezTo>
                  <a:cubicBezTo>
                    <a:pt x="3097" y="35134"/>
                    <a:pt x="20354" y="14791"/>
                    <a:pt x="24195" y="8420"/>
                  </a:cubicBezTo>
                  <a:cubicBezTo>
                    <a:pt x="28116" y="1915"/>
                    <a:pt x="27782" y="942"/>
                    <a:pt x="27782" y="942"/>
                  </a:cubicBezTo>
                  <a:lnTo>
                    <a:pt x="26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3" name="Google Shape;1663;p65"/>
          <p:cNvSpPr/>
          <p:nvPr/>
        </p:nvSpPr>
        <p:spPr>
          <a:xfrm rot="5400000">
            <a:off x="-1836150" y="1175258"/>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5"/>
          <p:cNvSpPr/>
          <p:nvPr/>
        </p:nvSpPr>
        <p:spPr>
          <a:xfrm rot="-7977683">
            <a:off x="2160949" y="316425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5"/>
          <p:cNvSpPr/>
          <p:nvPr/>
        </p:nvSpPr>
        <p:spPr>
          <a:xfrm flipH="1" rot="4742319">
            <a:off x="6790763" y="-645967"/>
            <a:ext cx="3210858" cy="319754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
    <p:spTree>
      <p:nvGrpSpPr>
        <p:cNvPr id="1666" name="Shape 1666"/>
        <p:cNvGrpSpPr/>
        <p:nvPr/>
      </p:nvGrpSpPr>
      <p:grpSpPr>
        <a:xfrm>
          <a:off x="0" y="0"/>
          <a:ext cx="0" cy="0"/>
          <a:chOff x="0" y="0"/>
          <a:chExt cx="0" cy="0"/>
        </a:xfrm>
      </p:grpSpPr>
      <p:sp>
        <p:nvSpPr>
          <p:cNvPr id="1667" name="Google Shape;1667;p66"/>
          <p:cNvSpPr/>
          <p:nvPr/>
        </p:nvSpPr>
        <p:spPr>
          <a:xfrm flipH="1" rot="288619">
            <a:off x="-1653681" y="1325314"/>
            <a:ext cx="4829256" cy="4097619"/>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6"/>
          <p:cNvSpPr/>
          <p:nvPr/>
        </p:nvSpPr>
        <p:spPr>
          <a:xfrm>
            <a:off x="7777725" y="6714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6"/>
          <p:cNvSpPr/>
          <p:nvPr/>
        </p:nvSpPr>
        <p:spPr>
          <a:xfrm rot="8226410">
            <a:off x="757957" y="-908700"/>
            <a:ext cx="1938898" cy="330571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0" name="Google Shape;1670;p66"/>
          <p:cNvGrpSpPr/>
          <p:nvPr/>
        </p:nvGrpSpPr>
        <p:grpSpPr>
          <a:xfrm rot="-3861937">
            <a:off x="6523183" y="1380139"/>
            <a:ext cx="2023570" cy="3313878"/>
            <a:chOff x="5754175" y="3922575"/>
            <a:chExt cx="682400" cy="1117525"/>
          </a:xfrm>
        </p:grpSpPr>
        <p:sp>
          <p:nvSpPr>
            <p:cNvPr id="1671" name="Google Shape;1671;p66"/>
            <p:cNvSpPr/>
            <p:nvPr/>
          </p:nvSpPr>
          <p:spPr>
            <a:xfrm>
              <a:off x="5754175" y="4953250"/>
              <a:ext cx="70700" cy="86850"/>
            </a:xfrm>
            <a:custGeom>
              <a:rect b="b" l="l" r="r" t="t"/>
              <a:pathLst>
                <a:path extrusionOk="0" h="3474" w="2828">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6"/>
            <p:cNvSpPr/>
            <p:nvPr/>
          </p:nvSpPr>
          <p:spPr>
            <a:xfrm>
              <a:off x="5768600" y="4780750"/>
              <a:ext cx="193050" cy="209925"/>
            </a:xfrm>
            <a:custGeom>
              <a:rect b="b" l="l" r="r" t="t"/>
              <a:pathLst>
                <a:path extrusionOk="0" h="8397" w="7722">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6"/>
            <p:cNvSpPr/>
            <p:nvPr/>
          </p:nvSpPr>
          <p:spPr>
            <a:xfrm>
              <a:off x="5795200" y="4343050"/>
              <a:ext cx="389100" cy="516000"/>
            </a:xfrm>
            <a:custGeom>
              <a:rect b="b" l="l" r="r" t="t"/>
              <a:pathLst>
                <a:path extrusionOk="0" h="20640" w="15564">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6"/>
            <p:cNvSpPr/>
            <p:nvPr/>
          </p:nvSpPr>
          <p:spPr>
            <a:xfrm>
              <a:off x="6003425" y="3922575"/>
              <a:ext cx="433150" cy="579525"/>
            </a:xfrm>
            <a:custGeom>
              <a:rect b="b" l="l" r="r" t="t"/>
              <a:pathLst>
                <a:path extrusionOk="0" h="23181" w="17326">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9">
    <p:spTree>
      <p:nvGrpSpPr>
        <p:cNvPr id="1675" name="Shape 1675"/>
        <p:cNvGrpSpPr/>
        <p:nvPr/>
      </p:nvGrpSpPr>
      <p:grpSpPr>
        <a:xfrm>
          <a:off x="0" y="0"/>
          <a:ext cx="0" cy="0"/>
          <a:chOff x="0" y="0"/>
          <a:chExt cx="0" cy="0"/>
        </a:xfrm>
      </p:grpSpPr>
      <p:sp>
        <p:nvSpPr>
          <p:cNvPr id="1676" name="Google Shape;1676;p67"/>
          <p:cNvSpPr/>
          <p:nvPr/>
        </p:nvSpPr>
        <p:spPr>
          <a:xfrm rot="10511381">
            <a:off x="-1265831" y="-734711"/>
            <a:ext cx="4829256" cy="4097619"/>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7"/>
          <p:cNvSpPr/>
          <p:nvPr/>
        </p:nvSpPr>
        <p:spPr>
          <a:xfrm rot="-10501983">
            <a:off x="1509091" y="1907610"/>
            <a:ext cx="1554685" cy="1491763"/>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7"/>
          <p:cNvSpPr/>
          <p:nvPr/>
        </p:nvSpPr>
        <p:spPr>
          <a:xfrm rot="-8951944">
            <a:off x="6375575" y="-475064"/>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7"/>
          <p:cNvSpPr/>
          <p:nvPr/>
        </p:nvSpPr>
        <p:spPr>
          <a:xfrm flipH="1" rot="9803796">
            <a:off x="6385819" y="2177042"/>
            <a:ext cx="3403937" cy="338982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67"/>
          <p:cNvGrpSpPr/>
          <p:nvPr/>
        </p:nvGrpSpPr>
        <p:grpSpPr>
          <a:xfrm flipH="1" rot="10800000">
            <a:off x="2190691" y="1431495"/>
            <a:ext cx="1696762" cy="1688828"/>
            <a:chOff x="2414491" y="671177"/>
            <a:chExt cx="1830972" cy="1822411"/>
          </a:xfrm>
        </p:grpSpPr>
        <p:sp>
          <p:nvSpPr>
            <p:cNvPr id="1681" name="Google Shape;1681;p6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
  <p:cSld name="CUSTOM_40">
    <p:spTree>
      <p:nvGrpSpPr>
        <p:cNvPr id="1715" name="Shape 1715"/>
        <p:cNvGrpSpPr/>
        <p:nvPr/>
      </p:nvGrpSpPr>
      <p:grpSpPr>
        <a:xfrm>
          <a:off x="0" y="0"/>
          <a:ext cx="0" cy="0"/>
          <a:chOff x="0" y="0"/>
          <a:chExt cx="0" cy="0"/>
        </a:xfrm>
      </p:grpSpPr>
      <p:sp>
        <p:nvSpPr>
          <p:cNvPr id="1716" name="Google Shape;1716;p68"/>
          <p:cNvSpPr/>
          <p:nvPr/>
        </p:nvSpPr>
        <p:spPr>
          <a:xfrm rot="3415018">
            <a:off x="-1245884" y="420313"/>
            <a:ext cx="4147993" cy="3528173"/>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8"/>
          <p:cNvSpPr/>
          <p:nvPr/>
        </p:nvSpPr>
        <p:spPr>
          <a:xfrm>
            <a:off x="2871010" y="-1030982"/>
            <a:ext cx="2615835" cy="2307411"/>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8" name="Google Shape;1718;p68"/>
          <p:cNvGrpSpPr/>
          <p:nvPr/>
        </p:nvGrpSpPr>
        <p:grpSpPr>
          <a:xfrm flipH="1" rot="10800000">
            <a:off x="1647754" y="1740930"/>
            <a:ext cx="1873085" cy="1864327"/>
            <a:chOff x="2414491" y="671177"/>
            <a:chExt cx="1830972" cy="1822411"/>
          </a:xfrm>
        </p:grpSpPr>
        <p:sp>
          <p:nvSpPr>
            <p:cNvPr id="1719" name="Google Shape;1719;p68"/>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8"/>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8"/>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8"/>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8"/>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8"/>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8"/>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8"/>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8"/>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8"/>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8"/>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8"/>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8"/>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8"/>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8"/>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8"/>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8"/>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8"/>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8"/>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8"/>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8"/>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8"/>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8"/>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8"/>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8"/>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8"/>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8"/>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8"/>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8"/>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8"/>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8"/>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8"/>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8"/>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8"/>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3" name="Google Shape;1753;p68"/>
          <p:cNvSpPr/>
          <p:nvPr/>
        </p:nvSpPr>
        <p:spPr>
          <a:xfrm rot="-288619">
            <a:off x="5715494" y="1699839"/>
            <a:ext cx="4829256" cy="4097619"/>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4" name="Google Shape;1754;p68"/>
          <p:cNvGrpSpPr/>
          <p:nvPr/>
        </p:nvGrpSpPr>
        <p:grpSpPr>
          <a:xfrm rot="-1992990">
            <a:off x="5725746" y="1138132"/>
            <a:ext cx="2008409" cy="2399981"/>
            <a:chOff x="5206700" y="1073325"/>
            <a:chExt cx="2008425" cy="2400000"/>
          </a:xfrm>
        </p:grpSpPr>
        <p:sp>
          <p:nvSpPr>
            <p:cNvPr id="1755" name="Google Shape;1755;p68"/>
            <p:cNvSpPr/>
            <p:nvPr/>
          </p:nvSpPr>
          <p:spPr>
            <a:xfrm>
              <a:off x="5573750" y="1073325"/>
              <a:ext cx="1281200" cy="1970925"/>
            </a:xfrm>
            <a:custGeom>
              <a:rect b="b" l="l" r="r" t="t"/>
              <a:pathLst>
                <a:path extrusionOk="0" h="78837" w="51248">
                  <a:moveTo>
                    <a:pt x="50129" y="0"/>
                  </a:moveTo>
                  <a:cubicBezTo>
                    <a:pt x="49819" y="0"/>
                    <a:pt x="49517" y="143"/>
                    <a:pt x="49302" y="435"/>
                  </a:cubicBezTo>
                  <a:lnTo>
                    <a:pt x="43679" y="9250"/>
                  </a:lnTo>
                  <a:lnTo>
                    <a:pt x="42281" y="11469"/>
                  </a:lnTo>
                  <a:lnTo>
                    <a:pt x="7356" y="66181"/>
                  </a:lnTo>
                  <a:lnTo>
                    <a:pt x="5897" y="68522"/>
                  </a:lnTo>
                  <a:lnTo>
                    <a:pt x="274" y="77336"/>
                  </a:lnTo>
                  <a:cubicBezTo>
                    <a:pt x="0" y="77792"/>
                    <a:pt x="122" y="78370"/>
                    <a:pt x="578" y="78674"/>
                  </a:cubicBezTo>
                  <a:cubicBezTo>
                    <a:pt x="638" y="78704"/>
                    <a:pt x="760" y="78765"/>
                    <a:pt x="851" y="78795"/>
                  </a:cubicBezTo>
                  <a:cubicBezTo>
                    <a:pt x="933" y="78823"/>
                    <a:pt x="1020" y="78836"/>
                    <a:pt x="1108" y="78836"/>
                  </a:cubicBezTo>
                  <a:cubicBezTo>
                    <a:pt x="1410" y="78836"/>
                    <a:pt x="1727" y="78676"/>
                    <a:pt x="1915" y="78370"/>
                  </a:cubicBezTo>
                  <a:lnTo>
                    <a:pt x="7569" y="69433"/>
                  </a:lnTo>
                  <a:lnTo>
                    <a:pt x="9149" y="66971"/>
                  </a:lnTo>
                  <a:lnTo>
                    <a:pt x="43740" y="12837"/>
                  </a:lnTo>
                  <a:lnTo>
                    <a:pt x="45290" y="10375"/>
                  </a:lnTo>
                  <a:lnTo>
                    <a:pt x="50943" y="1469"/>
                  </a:lnTo>
                  <a:cubicBezTo>
                    <a:pt x="51247" y="1013"/>
                    <a:pt x="51095" y="405"/>
                    <a:pt x="50639" y="131"/>
                  </a:cubicBezTo>
                  <a:cubicBezTo>
                    <a:pt x="50476" y="44"/>
                    <a:pt x="50301" y="0"/>
                    <a:pt x="501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8"/>
            <p:cNvSpPr/>
            <p:nvPr/>
          </p:nvSpPr>
          <p:spPr>
            <a:xfrm>
              <a:off x="5633000" y="1197050"/>
              <a:ext cx="1582125" cy="1877700"/>
            </a:xfrm>
            <a:custGeom>
              <a:rect b="b" l="l" r="r" t="t"/>
              <a:pathLst>
                <a:path extrusionOk="0" h="75108" w="63285">
                  <a:moveTo>
                    <a:pt x="45794" y="1"/>
                  </a:moveTo>
                  <a:cubicBezTo>
                    <a:pt x="45327" y="1"/>
                    <a:pt x="44858" y="200"/>
                    <a:pt x="44531" y="593"/>
                  </a:cubicBezTo>
                  <a:cubicBezTo>
                    <a:pt x="43862" y="1322"/>
                    <a:pt x="43953" y="2386"/>
                    <a:pt x="44683" y="2994"/>
                  </a:cubicBezTo>
                  <a:cubicBezTo>
                    <a:pt x="45443" y="3632"/>
                    <a:pt x="46142" y="4301"/>
                    <a:pt x="46841" y="5031"/>
                  </a:cubicBezTo>
                  <a:cubicBezTo>
                    <a:pt x="55686" y="14180"/>
                    <a:pt x="59668" y="28283"/>
                    <a:pt x="56750" y="41019"/>
                  </a:cubicBezTo>
                  <a:cubicBezTo>
                    <a:pt x="53589" y="54758"/>
                    <a:pt x="42646" y="66247"/>
                    <a:pt x="28907" y="70229"/>
                  </a:cubicBezTo>
                  <a:cubicBezTo>
                    <a:pt x="25464" y="71227"/>
                    <a:pt x="21935" y="71725"/>
                    <a:pt x="18392" y="71725"/>
                  </a:cubicBezTo>
                  <a:cubicBezTo>
                    <a:pt x="14273" y="71725"/>
                    <a:pt x="10132" y="71052"/>
                    <a:pt x="6080" y="69712"/>
                  </a:cubicBezTo>
                  <a:cubicBezTo>
                    <a:pt x="4925" y="69317"/>
                    <a:pt x="3740" y="68861"/>
                    <a:pt x="2615" y="68375"/>
                  </a:cubicBezTo>
                  <a:cubicBezTo>
                    <a:pt x="2383" y="68271"/>
                    <a:pt x="2144" y="68222"/>
                    <a:pt x="1912" y="68222"/>
                  </a:cubicBezTo>
                  <a:cubicBezTo>
                    <a:pt x="1261" y="68222"/>
                    <a:pt x="657" y="68607"/>
                    <a:pt x="366" y="69257"/>
                  </a:cubicBezTo>
                  <a:cubicBezTo>
                    <a:pt x="1" y="70108"/>
                    <a:pt x="366" y="71111"/>
                    <a:pt x="1247" y="71475"/>
                  </a:cubicBezTo>
                  <a:cubicBezTo>
                    <a:pt x="2159" y="71871"/>
                    <a:pt x="3101" y="72235"/>
                    <a:pt x="4044" y="72600"/>
                  </a:cubicBezTo>
                  <a:cubicBezTo>
                    <a:pt x="4986" y="72934"/>
                    <a:pt x="5959" y="73238"/>
                    <a:pt x="6931" y="73512"/>
                  </a:cubicBezTo>
                  <a:cubicBezTo>
                    <a:pt x="10715" y="74576"/>
                    <a:pt x="14591" y="75108"/>
                    <a:pt x="18444" y="75108"/>
                  </a:cubicBezTo>
                  <a:cubicBezTo>
                    <a:pt x="22296" y="75108"/>
                    <a:pt x="26126" y="74576"/>
                    <a:pt x="29819" y="73512"/>
                  </a:cubicBezTo>
                  <a:cubicBezTo>
                    <a:pt x="45017" y="69105"/>
                    <a:pt x="56598" y="56946"/>
                    <a:pt x="60093" y="41809"/>
                  </a:cubicBezTo>
                  <a:cubicBezTo>
                    <a:pt x="63285" y="27919"/>
                    <a:pt x="58877" y="12569"/>
                    <a:pt x="49151" y="2569"/>
                  </a:cubicBezTo>
                  <a:cubicBezTo>
                    <a:pt x="48421" y="1839"/>
                    <a:pt x="47722" y="1110"/>
                    <a:pt x="46902" y="441"/>
                  </a:cubicBezTo>
                  <a:cubicBezTo>
                    <a:pt x="46593" y="147"/>
                    <a:pt x="46194" y="1"/>
                    <a:pt x="457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8"/>
            <p:cNvSpPr/>
            <p:nvPr/>
          </p:nvSpPr>
          <p:spPr>
            <a:xfrm>
              <a:off x="5206700" y="1172250"/>
              <a:ext cx="1797950" cy="1685450"/>
            </a:xfrm>
            <a:custGeom>
              <a:rect b="b" l="l" r="r" t="t"/>
              <a:pathLst>
                <a:path extrusionOk="0" h="67418" w="71918">
                  <a:moveTo>
                    <a:pt x="37486" y="1"/>
                  </a:moveTo>
                  <a:cubicBezTo>
                    <a:pt x="31481" y="1"/>
                    <a:pt x="25665" y="1630"/>
                    <a:pt x="20609" y="4533"/>
                  </a:cubicBezTo>
                  <a:cubicBezTo>
                    <a:pt x="18147" y="5962"/>
                    <a:pt x="15868" y="7694"/>
                    <a:pt x="13801" y="9701"/>
                  </a:cubicBezTo>
                  <a:cubicBezTo>
                    <a:pt x="9728" y="13713"/>
                    <a:pt x="6658" y="18789"/>
                    <a:pt x="5016" y="24686"/>
                  </a:cubicBezTo>
                  <a:cubicBezTo>
                    <a:pt x="1" y="42619"/>
                    <a:pt x="10548" y="61191"/>
                    <a:pt x="28482" y="66175"/>
                  </a:cubicBezTo>
                  <a:cubicBezTo>
                    <a:pt x="31503" y="67016"/>
                    <a:pt x="34543" y="67417"/>
                    <a:pt x="37533" y="67417"/>
                  </a:cubicBezTo>
                  <a:cubicBezTo>
                    <a:pt x="51837" y="67417"/>
                    <a:pt x="64996" y="58237"/>
                    <a:pt x="69546" y="44108"/>
                  </a:cubicBezTo>
                  <a:cubicBezTo>
                    <a:pt x="69698" y="43652"/>
                    <a:pt x="69850" y="43196"/>
                    <a:pt x="69972" y="42741"/>
                  </a:cubicBezTo>
                  <a:cubicBezTo>
                    <a:pt x="71917" y="35750"/>
                    <a:pt x="71492" y="28667"/>
                    <a:pt x="69242" y="22315"/>
                  </a:cubicBezTo>
                  <a:cubicBezTo>
                    <a:pt x="65625" y="12375"/>
                    <a:pt x="57479" y="4290"/>
                    <a:pt x="46506" y="1251"/>
                  </a:cubicBezTo>
                  <a:cubicBezTo>
                    <a:pt x="43500" y="403"/>
                    <a:pt x="40470" y="1"/>
                    <a:pt x="37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8"/>
            <p:cNvSpPr/>
            <p:nvPr/>
          </p:nvSpPr>
          <p:spPr>
            <a:xfrm>
              <a:off x="6664950" y="1142000"/>
              <a:ext cx="185425" cy="167100"/>
            </a:xfrm>
            <a:custGeom>
              <a:rect b="b" l="l" r="r" t="t"/>
              <a:pathLst>
                <a:path extrusionOk="0" h="6684" w="7417">
                  <a:moveTo>
                    <a:pt x="3726" y="0"/>
                  </a:moveTo>
                  <a:cubicBezTo>
                    <a:pt x="2255" y="0"/>
                    <a:pt x="922" y="967"/>
                    <a:pt x="517" y="2461"/>
                  </a:cubicBezTo>
                  <a:cubicBezTo>
                    <a:pt x="0" y="4223"/>
                    <a:pt x="1034" y="6047"/>
                    <a:pt x="2827" y="6564"/>
                  </a:cubicBezTo>
                  <a:cubicBezTo>
                    <a:pt x="3127" y="6645"/>
                    <a:pt x="3427" y="6684"/>
                    <a:pt x="3722" y="6684"/>
                  </a:cubicBezTo>
                  <a:cubicBezTo>
                    <a:pt x="5192" y="6684"/>
                    <a:pt x="6525" y="5717"/>
                    <a:pt x="6931" y="4223"/>
                  </a:cubicBezTo>
                  <a:cubicBezTo>
                    <a:pt x="7417" y="2461"/>
                    <a:pt x="6383" y="637"/>
                    <a:pt x="4620" y="120"/>
                  </a:cubicBezTo>
                  <a:cubicBezTo>
                    <a:pt x="4321" y="39"/>
                    <a:pt x="4021" y="0"/>
                    <a:pt x="37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8"/>
            <p:cNvSpPr/>
            <p:nvPr/>
          </p:nvSpPr>
          <p:spPr>
            <a:xfrm>
              <a:off x="5581350" y="2832750"/>
              <a:ext cx="185425" cy="167125"/>
            </a:xfrm>
            <a:custGeom>
              <a:rect b="b" l="l" r="r" t="t"/>
              <a:pathLst>
                <a:path extrusionOk="0" h="6685" w="7417">
                  <a:moveTo>
                    <a:pt x="3706" y="0"/>
                  </a:moveTo>
                  <a:cubicBezTo>
                    <a:pt x="2246" y="0"/>
                    <a:pt x="892" y="967"/>
                    <a:pt x="486" y="2461"/>
                  </a:cubicBezTo>
                  <a:cubicBezTo>
                    <a:pt x="0" y="4224"/>
                    <a:pt x="1034" y="6047"/>
                    <a:pt x="2827" y="6564"/>
                  </a:cubicBezTo>
                  <a:cubicBezTo>
                    <a:pt x="3121" y="6645"/>
                    <a:pt x="3417" y="6684"/>
                    <a:pt x="3709" y="6684"/>
                  </a:cubicBezTo>
                  <a:cubicBezTo>
                    <a:pt x="5162" y="6684"/>
                    <a:pt x="6500" y="5718"/>
                    <a:pt x="6930" y="4224"/>
                  </a:cubicBezTo>
                  <a:cubicBezTo>
                    <a:pt x="7417" y="2461"/>
                    <a:pt x="6383" y="637"/>
                    <a:pt x="4590" y="120"/>
                  </a:cubicBezTo>
                  <a:cubicBezTo>
                    <a:pt x="4295" y="39"/>
                    <a:pt x="3999" y="0"/>
                    <a:pt x="37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8"/>
            <p:cNvSpPr/>
            <p:nvPr/>
          </p:nvSpPr>
          <p:spPr>
            <a:xfrm>
              <a:off x="5747750" y="2958600"/>
              <a:ext cx="142125" cy="260900"/>
            </a:xfrm>
            <a:custGeom>
              <a:rect b="b" l="l" r="r" t="t"/>
              <a:pathLst>
                <a:path extrusionOk="0" h="10436" w="5685">
                  <a:moveTo>
                    <a:pt x="3811" y="0"/>
                  </a:moveTo>
                  <a:cubicBezTo>
                    <a:pt x="3075" y="0"/>
                    <a:pt x="2415" y="504"/>
                    <a:pt x="2189" y="1257"/>
                  </a:cubicBezTo>
                  <a:lnTo>
                    <a:pt x="244" y="8278"/>
                  </a:lnTo>
                  <a:cubicBezTo>
                    <a:pt x="1" y="9190"/>
                    <a:pt x="517" y="10102"/>
                    <a:pt x="1429" y="10375"/>
                  </a:cubicBezTo>
                  <a:cubicBezTo>
                    <a:pt x="1581" y="10416"/>
                    <a:pt x="1733" y="10435"/>
                    <a:pt x="1882" y="10435"/>
                  </a:cubicBezTo>
                  <a:cubicBezTo>
                    <a:pt x="2627" y="10435"/>
                    <a:pt x="3299" y="9950"/>
                    <a:pt x="3527" y="9190"/>
                  </a:cubicBezTo>
                  <a:lnTo>
                    <a:pt x="5472" y="2168"/>
                  </a:lnTo>
                  <a:cubicBezTo>
                    <a:pt x="5685" y="1287"/>
                    <a:pt x="5168" y="345"/>
                    <a:pt x="4287" y="71"/>
                  </a:cubicBezTo>
                  <a:cubicBezTo>
                    <a:pt x="4127" y="23"/>
                    <a:pt x="3967" y="0"/>
                    <a:pt x="38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8"/>
            <p:cNvSpPr/>
            <p:nvPr/>
          </p:nvSpPr>
          <p:spPr>
            <a:xfrm>
              <a:off x="5298650" y="3137600"/>
              <a:ext cx="902025" cy="335725"/>
            </a:xfrm>
            <a:custGeom>
              <a:rect b="b" l="l" r="r" t="t"/>
              <a:pathLst>
                <a:path extrusionOk="0" h="13429" w="36081">
                  <a:moveTo>
                    <a:pt x="8992" y="1"/>
                  </a:moveTo>
                  <a:cubicBezTo>
                    <a:pt x="5867" y="1"/>
                    <a:pt x="3302" y="502"/>
                    <a:pt x="1703" y="1452"/>
                  </a:cubicBezTo>
                  <a:cubicBezTo>
                    <a:pt x="791" y="1999"/>
                    <a:pt x="214" y="2668"/>
                    <a:pt x="1" y="3489"/>
                  </a:cubicBezTo>
                  <a:lnTo>
                    <a:pt x="35868" y="13428"/>
                  </a:lnTo>
                  <a:cubicBezTo>
                    <a:pt x="36081" y="12638"/>
                    <a:pt x="35929" y="11726"/>
                    <a:pt x="35442" y="10845"/>
                  </a:cubicBezTo>
                  <a:cubicBezTo>
                    <a:pt x="33679" y="7501"/>
                    <a:pt x="27600" y="3793"/>
                    <a:pt x="19819" y="1604"/>
                  </a:cubicBezTo>
                  <a:cubicBezTo>
                    <a:pt x="15914" y="517"/>
                    <a:pt x="12164" y="1"/>
                    <a:pt x="89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8"/>
            <p:cNvSpPr/>
            <p:nvPr/>
          </p:nvSpPr>
          <p:spPr>
            <a:xfrm>
              <a:off x="6405825" y="1721750"/>
              <a:ext cx="598825" cy="912150"/>
            </a:xfrm>
            <a:custGeom>
              <a:rect b="b" l="l" r="r" t="t"/>
              <a:pathLst>
                <a:path extrusionOk="0" h="36486" w="23953">
                  <a:moveTo>
                    <a:pt x="20119" y="0"/>
                  </a:moveTo>
                  <a:cubicBezTo>
                    <a:pt x="19991" y="0"/>
                    <a:pt x="19859" y="10"/>
                    <a:pt x="19727" y="31"/>
                  </a:cubicBezTo>
                  <a:cubicBezTo>
                    <a:pt x="17964" y="395"/>
                    <a:pt x="16718" y="1490"/>
                    <a:pt x="15654" y="1672"/>
                  </a:cubicBezTo>
                  <a:cubicBezTo>
                    <a:pt x="14560" y="1854"/>
                    <a:pt x="14438" y="3648"/>
                    <a:pt x="15198" y="4408"/>
                  </a:cubicBezTo>
                  <a:cubicBezTo>
                    <a:pt x="15806" y="5016"/>
                    <a:pt x="16232" y="5745"/>
                    <a:pt x="16718" y="6019"/>
                  </a:cubicBezTo>
                  <a:cubicBezTo>
                    <a:pt x="16759" y="6019"/>
                    <a:pt x="16813" y="6032"/>
                    <a:pt x="16862" y="6032"/>
                  </a:cubicBezTo>
                  <a:cubicBezTo>
                    <a:pt x="16887" y="6032"/>
                    <a:pt x="16911" y="6029"/>
                    <a:pt x="16931" y="6019"/>
                  </a:cubicBezTo>
                  <a:cubicBezTo>
                    <a:pt x="17437" y="5899"/>
                    <a:pt x="17593" y="3736"/>
                    <a:pt x="18687" y="3736"/>
                  </a:cubicBezTo>
                  <a:cubicBezTo>
                    <a:pt x="18709" y="3736"/>
                    <a:pt x="18732" y="3737"/>
                    <a:pt x="18755" y="3739"/>
                  </a:cubicBezTo>
                  <a:cubicBezTo>
                    <a:pt x="18772" y="3739"/>
                    <a:pt x="18788" y="3740"/>
                    <a:pt x="18805" y="3740"/>
                  </a:cubicBezTo>
                  <a:cubicBezTo>
                    <a:pt x="19686" y="3740"/>
                    <a:pt x="19857" y="3038"/>
                    <a:pt x="20246" y="3038"/>
                  </a:cubicBezTo>
                  <a:cubicBezTo>
                    <a:pt x="20292" y="3038"/>
                    <a:pt x="20342" y="3048"/>
                    <a:pt x="20396" y="3070"/>
                  </a:cubicBezTo>
                  <a:cubicBezTo>
                    <a:pt x="20973" y="3496"/>
                    <a:pt x="20943" y="3952"/>
                    <a:pt x="19666" y="4681"/>
                  </a:cubicBezTo>
                  <a:cubicBezTo>
                    <a:pt x="18420" y="5411"/>
                    <a:pt x="19059" y="6383"/>
                    <a:pt x="17843" y="6657"/>
                  </a:cubicBezTo>
                  <a:cubicBezTo>
                    <a:pt x="17748" y="6673"/>
                    <a:pt x="17652" y="6680"/>
                    <a:pt x="17555" y="6680"/>
                  </a:cubicBezTo>
                  <a:cubicBezTo>
                    <a:pt x="17276" y="6680"/>
                    <a:pt x="16989" y="6618"/>
                    <a:pt x="16718" y="6505"/>
                  </a:cubicBezTo>
                  <a:cubicBezTo>
                    <a:pt x="16475" y="6414"/>
                    <a:pt x="16292" y="6323"/>
                    <a:pt x="16110" y="6231"/>
                  </a:cubicBezTo>
                  <a:cubicBezTo>
                    <a:pt x="15928" y="6110"/>
                    <a:pt x="15715" y="6049"/>
                    <a:pt x="15533" y="5958"/>
                  </a:cubicBezTo>
                  <a:cubicBezTo>
                    <a:pt x="15314" y="5898"/>
                    <a:pt x="15108" y="5838"/>
                    <a:pt x="14907" y="5838"/>
                  </a:cubicBezTo>
                  <a:cubicBezTo>
                    <a:pt x="14800" y="5838"/>
                    <a:pt x="14695" y="5855"/>
                    <a:pt x="14590" y="5897"/>
                  </a:cubicBezTo>
                  <a:cubicBezTo>
                    <a:pt x="13648" y="6201"/>
                    <a:pt x="11399" y="6383"/>
                    <a:pt x="10973" y="6991"/>
                  </a:cubicBezTo>
                  <a:cubicBezTo>
                    <a:pt x="10657" y="7492"/>
                    <a:pt x="10341" y="8266"/>
                    <a:pt x="9748" y="8266"/>
                  </a:cubicBezTo>
                  <a:cubicBezTo>
                    <a:pt x="9657" y="8266"/>
                    <a:pt x="9559" y="8248"/>
                    <a:pt x="9453" y="8207"/>
                  </a:cubicBezTo>
                  <a:cubicBezTo>
                    <a:pt x="9423" y="8207"/>
                    <a:pt x="9332" y="8177"/>
                    <a:pt x="9301" y="8146"/>
                  </a:cubicBezTo>
                  <a:cubicBezTo>
                    <a:pt x="9180" y="8055"/>
                    <a:pt x="9089" y="8025"/>
                    <a:pt x="8967" y="7934"/>
                  </a:cubicBezTo>
                  <a:cubicBezTo>
                    <a:pt x="8785" y="7842"/>
                    <a:pt x="8572" y="7751"/>
                    <a:pt x="8420" y="7690"/>
                  </a:cubicBezTo>
                  <a:cubicBezTo>
                    <a:pt x="8311" y="7651"/>
                    <a:pt x="8215" y="7627"/>
                    <a:pt x="8127" y="7627"/>
                  </a:cubicBezTo>
                  <a:cubicBezTo>
                    <a:pt x="7944" y="7627"/>
                    <a:pt x="7794" y="7728"/>
                    <a:pt x="7630" y="7994"/>
                  </a:cubicBezTo>
                  <a:cubicBezTo>
                    <a:pt x="7265" y="8633"/>
                    <a:pt x="6809" y="9666"/>
                    <a:pt x="7721" y="10274"/>
                  </a:cubicBezTo>
                  <a:cubicBezTo>
                    <a:pt x="7751" y="10304"/>
                    <a:pt x="7812" y="10335"/>
                    <a:pt x="7873" y="10365"/>
                  </a:cubicBezTo>
                  <a:cubicBezTo>
                    <a:pt x="7934" y="10426"/>
                    <a:pt x="7964" y="10426"/>
                    <a:pt x="8055" y="10456"/>
                  </a:cubicBezTo>
                  <a:cubicBezTo>
                    <a:pt x="8195" y="10509"/>
                    <a:pt x="8326" y="10531"/>
                    <a:pt x="8450" y="10531"/>
                  </a:cubicBezTo>
                  <a:cubicBezTo>
                    <a:pt x="8973" y="10531"/>
                    <a:pt x="9354" y="10131"/>
                    <a:pt x="9575" y="9909"/>
                  </a:cubicBezTo>
                  <a:cubicBezTo>
                    <a:pt x="9820" y="9640"/>
                    <a:pt x="10104" y="9410"/>
                    <a:pt x="10443" y="9410"/>
                  </a:cubicBezTo>
                  <a:cubicBezTo>
                    <a:pt x="10525" y="9410"/>
                    <a:pt x="10611" y="9424"/>
                    <a:pt x="10700" y="9453"/>
                  </a:cubicBezTo>
                  <a:cubicBezTo>
                    <a:pt x="10771" y="9481"/>
                    <a:pt x="10837" y="9491"/>
                    <a:pt x="10898" y="9491"/>
                  </a:cubicBezTo>
                  <a:cubicBezTo>
                    <a:pt x="11108" y="9491"/>
                    <a:pt x="11278" y="9371"/>
                    <a:pt x="11505" y="9371"/>
                  </a:cubicBezTo>
                  <a:cubicBezTo>
                    <a:pt x="11583" y="9371"/>
                    <a:pt x="11668" y="9385"/>
                    <a:pt x="11764" y="9423"/>
                  </a:cubicBezTo>
                  <a:cubicBezTo>
                    <a:pt x="11824" y="9453"/>
                    <a:pt x="11885" y="9453"/>
                    <a:pt x="11916" y="9514"/>
                  </a:cubicBezTo>
                  <a:cubicBezTo>
                    <a:pt x="12493" y="9909"/>
                    <a:pt x="13131" y="10335"/>
                    <a:pt x="13192" y="10760"/>
                  </a:cubicBezTo>
                  <a:cubicBezTo>
                    <a:pt x="13223" y="11186"/>
                    <a:pt x="12767" y="12250"/>
                    <a:pt x="12797" y="12614"/>
                  </a:cubicBezTo>
                  <a:cubicBezTo>
                    <a:pt x="12882" y="12614"/>
                    <a:pt x="13073" y="12244"/>
                    <a:pt x="13419" y="12244"/>
                  </a:cubicBezTo>
                  <a:cubicBezTo>
                    <a:pt x="13444" y="12244"/>
                    <a:pt x="13470" y="12246"/>
                    <a:pt x="13496" y="12250"/>
                  </a:cubicBezTo>
                  <a:cubicBezTo>
                    <a:pt x="13569" y="12255"/>
                    <a:pt x="13644" y="12258"/>
                    <a:pt x="13717" y="12258"/>
                  </a:cubicBezTo>
                  <a:cubicBezTo>
                    <a:pt x="14101" y="12258"/>
                    <a:pt x="14449" y="12167"/>
                    <a:pt x="14347" y="11733"/>
                  </a:cubicBezTo>
                  <a:cubicBezTo>
                    <a:pt x="14286" y="11247"/>
                    <a:pt x="13435" y="9818"/>
                    <a:pt x="13678" y="9666"/>
                  </a:cubicBezTo>
                  <a:cubicBezTo>
                    <a:pt x="13790" y="9599"/>
                    <a:pt x="13918" y="9499"/>
                    <a:pt x="14087" y="9499"/>
                  </a:cubicBezTo>
                  <a:cubicBezTo>
                    <a:pt x="14148" y="9499"/>
                    <a:pt x="14214" y="9512"/>
                    <a:pt x="14286" y="9545"/>
                  </a:cubicBezTo>
                  <a:cubicBezTo>
                    <a:pt x="14408" y="9605"/>
                    <a:pt x="14499" y="9727"/>
                    <a:pt x="14590" y="9970"/>
                  </a:cubicBezTo>
                  <a:cubicBezTo>
                    <a:pt x="14864" y="10608"/>
                    <a:pt x="15107" y="11399"/>
                    <a:pt x="14925" y="11855"/>
                  </a:cubicBezTo>
                  <a:cubicBezTo>
                    <a:pt x="14742" y="12280"/>
                    <a:pt x="14590" y="12706"/>
                    <a:pt x="14894" y="13162"/>
                  </a:cubicBezTo>
                  <a:cubicBezTo>
                    <a:pt x="14902" y="13163"/>
                    <a:pt x="14910" y="13164"/>
                    <a:pt x="14918" y="13164"/>
                  </a:cubicBezTo>
                  <a:cubicBezTo>
                    <a:pt x="15060" y="13164"/>
                    <a:pt x="15185" y="12918"/>
                    <a:pt x="15502" y="12918"/>
                  </a:cubicBezTo>
                  <a:cubicBezTo>
                    <a:pt x="15533" y="12918"/>
                    <a:pt x="15563" y="12918"/>
                    <a:pt x="15654" y="12949"/>
                  </a:cubicBezTo>
                  <a:cubicBezTo>
                    <a:pt x="15685" y="12949"/>
                    <a:pt x="15806" y="13010"/>
                    <a:pt x="15958" y="13101"/>
                  </a:cubicBezTo>
                  <a:cubicBezTo>
                    <a:pt x="15983" y="13126"/>
                    <a:pt x="16019" y="13141"/>
                    <a:pt x="16063" y="13141"/>
                  </a:cubicBezTo>
                  <a:cubicBezTo>
                    <a:pt x="16125" y="13141"/>
                    <a:pt x="16203" y="13111"/>
                    <a:pt x="16292" y="13040"/>
                  </a:cubicBezTo>
                  <a:cubicBezTo>
                    <a:pt x="16688" y="12736"/>
                    <a:pt x="16262" y="12189"/>
                    <a:pt x="17052" y="12189"/>
                  </a:cubicBezTo>
                  <a:cubicBezTo>
                    <a:pt x="17647" y="12189"/>
                    <a:pt x="17626" y="11816"/>
                    <a:pt x="17905" y="11816"/>
                  </a:cubicBezTo>
                  <a:cubicBezTo>
                    <a:pt x="17954" y="11816"/>
                    <a:pt x="18013" y="11827"/>
                    <a:pt x="18086" y="11855"/>
                  </a:cubicBezTo>
                  <a:cubicBezTo>
                    <a:pt x="18147" y="11885"/>
                    <a:pt x="18238" y="11946"/>
                    <a:pt x="18299" y="12007"/>
                  </a:cubicBezTo>
                  <a:cubicBezTo>
                    <a:pt x="18846" y="12432"/>
                    <a:pt x="18907" y="12797"/>
                    <a:pt x="19119" y="12918"/>
                  </a:cubicBezTo>
                  <a:cubicBezTo>
                    <a:pt x="19180" y="12918"/>
                    <a:pt x="19302" y="12918"/>
                    <a:pt x="19454" y="12858"/>
                  </a:cubicBezTo>
                  <a:cubicBezTo>
                    <a:pt x="19553" y="12801"/>
                    <a:pt x="19665" y="12777"/>
                    <a:pt x="19781" y="12777"/>
                  </a:cubicBezTo>
                  <a:cubicBezTo>
                    <a:pt x="19914" y="12777"/>
                    <a:pt x="20053" y="12809"/>
                    <a:pt x="20183" y="12858"/>
                  </a:cubicBezTo>
                  <a:cubicBezTo>
                    <a:pt x="20214" y="12888"/>
                    <a:pt x="20274" y="12888"/>
                    <a:pt x="20335" y="12918"/>
                  </a:cubicBezTo>
                  <a:cubicBezTo>
                    <a:pt x="20578" y="13070"/>
                    <a:pt x="20821" y="13344"/>
                    <a:pt x="20882" y="13557"/>
                  </a:cubicBezTo>
                  <a:cubicBezTo>
                    <a:pt x="21019" y="13966"/>
                    <a:pt x="20885" y="14965"/>
                    <a:pt x="20173" y="14965"/>
                  </a:cubicBezTo>
                  <a:cubicBezTo>
                    <a:pt x="20093" y="14965"/>
                    <a:pt x="20005" y="14952"/>
                    <a:pt x="19910" y="14925"/>
                  </a:cubicBezTo>
                  <a:cubicBezTo>
                    <a:pt x="19818" y="14894"/>
                    <a:pt x="19788" y="14894"/>
                    <a:pt x="19758" y="14864"/>
                  </a:cubicBezTo>
                  <a:cubicBezTo>
                    <a:pt x="19484" y="14712"/>
                    <a:pt x="19332" y="14469"/>
                    <a:pt x="19180" y="14256"/>
                  </a:cubicBezTo>
                  <a:cubicBezTo>
                    <a:pt x="19028" y="14013"/>
                    <a:pt x="18876" y="13800"/>
                    <a:pt x="18451" y="13618"/>
                  </a:cubicBezTo>
                  <a:cubicBezTo>
                    <a:pt x="18276" y="13587"/>
                    <a:pt x="18050" y="13568"/>
                    <a:pt x="17807" y="13568"/>
                  </a:cubicBezTo>
                  <a:cubicBezTo>
                    <a:pt x="17079" y="13568"/>
                    <a:pt x="16201" y="13739"/>
                    <a:pt x="16110" y="14286"/>
                  </a:cubicBezTo>
                  <a:cubicBezTo>
                    <a:pt x="15989" y="15016"/>
                    <a:pt x="17478" y="15229"/>
                    <a:pt x="17478" y="16049"/>
                  </a:cubicBezTo>
                  <a:cubicBezTo>
                    <a:pt x="17478" y="16624"/>
                    <a:pt x="17365" y="17357"/>
                    <a:pt x="16850" y="17357"/>
                  </a:cubicBezTo>
                  <a:cubicBezTo>
                    <a:pt x="16767" y="17357"/>
                    <a:pt x="16672" y="17338"/>
                    <a:pt x="16566" y="17295"/>
                  </a:cubicBezTo>
                  <a:cubicBezTo>
                    <a:pt x="15806" y="16809"/>
                    <a:pt x="15168" y="16414"/>
                    <a:pt x="14773" y="15593"/>
                  </a:cubicBezTo>
                  <a:cubicBezTo>
                    <a:pt x="14712" y="15350"/>
                    <a:pt x="14590" y="15229"/>
                    <a:pt x="14438" y="15168"/>
                  </a:cubicBezTo>
                  <a:cubicBezTo>
                    <a:pt x="14375" y="15147"/>
                    <a:pt x="14308" y="15138"/>
                    <a:pt x="14238" y="15138"/>
                  </a:cubicBezTo>
                  <a:cubicBezTo>
                    <a:pt x="13990" y="15138"/>
                    <a:pt x="13692" y="15242"/>
                    <a:pt x="13296" y="15242"/>
                  </a:cubicBezTo>
                  <a:cubicBezTo>
                    <a:pt x="13162" y="15242"/>
                    <a:pt x="13016" y="15230"/>
                    <a:pt x="12858" y="15198"/>
                  </a:cubicBezTo>
                  <a:cubicBezTo>
                    <a:pt x="12736" y="15198"/>
                    <a:pt x="12615" y="15168"/>
                    <a:pt x="12493" y="15137"/>
                  </a:cubicBezTo>
                  <a:cubicBezTo>
                    <a:pt x="12432" y="15077"/>
                    <a:pt x="12311" y="15046"/>
                    <a:pt x="12250" y="15016"/>
                  </a:cubicBezTo>
                  <a:cubicBezTo>
                    <a:pt x="11520" y="14621"/>
                    <a:pt x="11034" y="13830"/>
                    <a:pt x="10973" y="13405"/>
                  </a:cubicBezTo>
                  <a:cubicBezTo>
                    <a:pt x="10943" y="13010"/>
                    <a:pt x="11034" y="11885"/>
                    <a:pt x="9970" y="11277"/>
                  </a:cubicBezTo>
                  <a:cubicBezTo>
                    <a:pt x="9879" y="11216"/>
                    <a:pt x="9757" y="11186"/>
                    <a:pt x="9666" y="11125"/>
                  </a:cubicBezTo>
                  <a:lnTo>
                    <a:pt x="9301" y="11034"/>
                  </a:lnTo>
                  <a:cubicBezTo>
                    <a:pt x="8940" y="10944"/>
                    <a:pt x="8699" y="10912"/>
                    <a:pt x="8531" y="10912"/>
                  </a:cubicBezTo>
                  <a:cubicBezTo>
                    <a:pt x="8140" y="10912"/>
                    <a:pt x="8133" y="11081"/>
                    <a:pt x="7902" y="11081"/>
                  </a:cubicBezTo>
                  <a:cubicBezTo>
                    <a:pt x="7796" y="11081"/>
                    <a:pt x="7644" y="11046"/>
                    <a:pt x="7387" y="10943"/>
                  </a:cubicBezTo>
                  <a:cubicBezTo>
                    <a:pt x="7235" y="10882"/>
                    <a:pt x="7083" y="10791"/>
                    <a:pt x="6870" y="10730"/>
                  </a:cubicBezTo>
                  <a:cubicBezTo>
                    <a:pt x="6809" y="10669"/>
                    <a:pt x="6779" y="10669"/>
                    <a:pt x="6687" y="10639"/>
                  </a:cubicBezTo>
                  <a:cubicBezTo>
                    <a:pt x="6455" y="10548"/>
                    <a:pt x="6262" y="10508"/>
                    <a:pt x="6100" y="10508"/>
                  </a:cubicBezTo>
                  <a:cubicBezTo>
                    <a:pt x="5181" y="10508"/>
                    <a:pt x="5245" y="11769"/>
                    <a:pt x="4651" y="11976"/>
                  </a:cubicBezTo>
                  <a:cubicBezTo>
                    <a:pt x="3891" y="12189"/>
                    <a:pt x="2098" y="12584"/>
                    <a:pt x="1611" y="12949"/>
                  </a:cubicBezTo>
                  <a:cubicBezTo>
                    <a:pt x="1095" y="13344"/>
                    <a:pt x="0" y="15016"/>
                    <a:pt x="304" y="16110"/>
                  </a:cubicBezTo>
                  <a:cubicBezTo>
                    <a:pt x="608" y="17204"/>
                    <a:pt x="1186" y="19180"/>
                    <a:pt x="1794" y="19788"/>
                  </a:cubicBezTo>
                  <a:cubicBezTo>
                    <a:pt x="1915" y="19909"/>
                    <a:pt x="2067" y="20031"/>
                    <a:pt x="2219" y="20092"/>
                  </a:cubicBezTo>
                  <a:lnTo>
                    <a:pt x="2432" y="20213"/>
                  </a:lnTo>
                  <a:cubicBezTo>
                    <a:pt x="2686" y="20309"/>
                    <a:pt x="2965" y="20354"/>
                    <a:pt x="3261" y="20354"/>
                  </a:cubicBezTo>
                  <a:cubicBezTo>
                    <a:pt x="3531" y="20354"/>
                    <a:pt x="3814" y="20316"/>
                    <a:pt x="4104" y="20244"/>
                  </a:cubicBezTo>
                  <a:cubicBezTo>
                    <a:pt x="4215" y="20224"/>
                    <a:pt x="4330" y="20213"/>
                    <a:pt x="4443" y="20213"/>
                  </a:cubicBezTo>
                  <a:cubicBezTo>
                    <a:pt x="4668" y="20213"/>
                    <a:pt x="4884" y="20254"/>
                    <a:pt x="5046" y="20335"/>
                  </a:cubicBezTo>
                  <a:lnTo>
                    <a:pt x="5289" y="20457"/>
                  </a:lnTo>
                  <a:cubicBezTo>
                    <a:pt x="5624" y="20639"/>
                    <a:pt x="5867" y="20943"/>
                    <a:pt x="5897" y="21216"/>
                  </a:cubicBezTo>
                  <a:cubicBezTo>
                    <a:pt x="5928" y="21672"/>
                    <a:pt x="6080" y="22767"/>
                    <a:pt x="5046" y="24499"/>
                  </a:cubicBezTo>
                  <a:cubicBezTo>
                    <a:pt x="4043" y="26293"/>
                    <a:pt x="3496" y="27296"/>
                    <a:pt x="3891" y="28055"/>
                  </a:cubicBezTo>
                  <a:cubicBezTo>
                    <a:pt x="4256" y="28815"/>
                    <a:pt x="3010" y="30274"/>
                    <a:pt x="2766" y="30973"/>
                  </a:cubicBezTo>
                  <a:cubicBezTo>
                    <a:pt x="2554" y="31642"/>
                    <a:pt x="1824" y="33527"/>
                    <a:pt x="2766" y="34682"/>
                  </a:cubicBezTo>
                  <a:cubicBezTo>
                    <a:pt x="3283" y="35290"/>
                    <a:pt x="3830" y="35806"/>
                    <a:pt x="4408" y="36110"/>
                  </a:cubicBezTo>
                  <a:cubicBezTo>
                    <a:pt x="4560" y="36171"/>
                    <a:pt x="4742" y="36262"/>
                    <a:pt x="4894" y="36323"/>
                  </a:cubicBezTo>
                  <a:cubicBezTo>
                    <a:pt x="5224" y="36441"/>
                    <a:pt x="5536" y="36486"/>
                    <a:pt x="5801" y="36486"/>
                  </a:cubicBezTo>
                  <a:cubicBezTo>
                    <a:pt x="5878" y="36486"/>
                    <a:pt x="5950" y="36482"/>
                    <a:pt x="6019" y="36475"/>
                  </a:cubicBezTo>
                  <a:cubicBezTo>
                    <a:pt x="6931" y="36323"/>
                    <a:pt x="6991" y="36475"/>
                    <a:pt x="7478" y="36201"/>
                  </a:cubicBezTo>
                  <a:cubicBezTo>
                    <a:pt x="7994" y="35958"/>
                    <a:pt x="8359" y="34439"/>
                    <a:pt x="9089" y="33983"/>
                  </a:cubicBezTo>
                  <a:cubicBezTo>
                    <a:pt x="9818" y="33527"/>
                    <a:pt x="10457" y="34135"/>
                    <a:pt x="11216" y="32828"/>
                  </a:cubicBezTo>
                  <a:cubicBezTo>
                    <a:pt x="11976" y="31551"/>
                    <a:pt x="12311" y="31490"/>
                    <a:pt x="12098" y="30426"/>
                  </a:cubicBezTo>
                  <a:cubicBezTo>
                    <a:pt x="11855" y="29362"/>
                    <a:pt x="11885" y="29150"/>
                    <a:pt x="12736" y="28724"/>
                  </a:cubicBezTo>
                  <a:cubicBezTo>
                    <a:pt x="13380" y="28377"/>
                    <a:pt x="14165" y="27990"/>
                    <a:pt x="14713" y="27990"/>
                  </a:cubicBezTo>
                  <a:cubicBezTo>
                    <a:pt x="14838" y="27990"/>
                    <a:pt x="14951" y="28010"/>
                    <a:pt x="15046" y="28055"/>
                  </a:cubicBezTo>
                  <a:cubicBezTo>
                    <a:pt x="15178" y="28102"/>
                    <a:pt x="15358" y="28141"/>
                    <a:pt x="15567" y="28141"/>
                  </a:cubicBezTo>
                  <a:cubicBezTo>
                    <a:pt x="16033" y="28141"/>
                    <a:pt x="16639" y="27949"/>
                    <a:pt x="17144" y="27235"/>
                  </a:cubicBezTo>
                  <a:cubicBezTo>
                    <a:pt x="17660" y="26475"/>
                    <a:pt x="17812" y="26080"/>
                    <a:pt x="17660" y="25958"/>
                  </a:cubicBezTo>
                  <a:cubicBezTo>
                    <a:pt x="17650" y="25953"/>
                    <a:pt x="17637" y="25951"/>
                    <a:pt x="17620" y="25951"/>
                  </a:cubicBezTo>
                  <a:cubicBezTo>
                    <a:pt x="17537" y="25951"/>
                    <a:pt x="17377" y="26014"/>
                    <a:pt x="17174" y="26141"/>
                  </a:cubicBezTo>
                  <a:cubicBezTo>
                    <a:pt x="16775" y="26415"/>
                    <a:pt x="16621" y="26628"/>
                    <a:pt x="16411" y="26628"/>
                  </a:cubicBezTo>
                  <a:cubicBezTo>
                    <a:pt x="16365" y="26628"/>
                    <a:pt x="16316" y="26618"/>
                    <a:pt x="16262" y="26596"/>
                  </a:cubicBezTo>
                  <a:cubicBezTo>
                    <a:pt x="16141" y="26566"/>
                    <a:pt x="15989" y="26414"/>
                    <a:pt x="15806" y="26171"/>
                  </a:cubicBezTo>
                  <a:cubicBezTo>
                    <a:pt x="15077" y="25381"/>
                    <a:pt x="14834" y="25107"/>
                    <a:pt x="14712" y="24286"/>
                  </a:cubicBezTo>
                  <a:cubicBezTo>
                    <a:pt x="14590" y="23405"/>
                    <a:pt x="14165" y="23557"/>
                    <a:pt x="14682" y="22919"/>
                  </a:cubicBezTo>
                  <a:cubicBezTo>
                    <a:pt x="15198" y="22311"/>
                    <a:pt x="14925" y="20365"/>
                    <a:pt x="14621" y="19575"/>
                  </a:cubicBezTo>
                  <a:cubicBezTo>
                    <a:pt x="14390" y="18855"/>
                    <a:pt x="15389" y="17588"/>
                    <a:pt x="15830" y="17588"/>
                  </a:cubicBezTo>
                  <a:cubicBezTo>
                    <a:pt x="15854" y="17588"/>
                    <a:pt x="15877" y="17591"/>
                    <a:pt x="15897" y="17599"/>
                  </a:cubicBezTo>
                  <a:cubicBezTo>
                    <a:pt x="16201" y="17812"/>
                    <a:pt x="16232" y="18542"/>
                    <a:pt x="15593" y="19636"/>
                  </a:cubicBezTo>
                  <a:cubicBezTo>
                    <a:pt x="14894" y="20761"/>
                    <a:pt x="16232" y="21064"/>
                    <a:pt x="15958" y="21612"/>
                  </a:cubicBezTo>
                  <a:cubicBezTo>
                    <a:pt x="15654" y="22189"/>
                    <a:pt x="14712" y="23435"/>
                    <a:pt x="15685" y="24438"/>
                  </a:cubicBezTo>
                  <a:cubicBezTo>
                    <a:pt x="15958" y="24712"/>
                    <a:pt x="16232" y="24894"/>
                    <a:pt x="16444" y="25046"/>
                  </a:cubicBezTo>
                  <a:lnTo>
                    <a:pt x="16688" y="25168"/>
                  </a:lnTo>
                  <a:cubicBezTo>
                    <a:pt x="16880" y="25239"/>
                    <a:pt x="17069" y="25273"/>
                    <a:pt x="17267" y="25273"/>
                  </a:cubicBezTo>
                  <a:cubicBezTo>
                    <a:pt x="17664" y="25273"/>
                    <a:pt x="18096" y="25137"/>
                    <a:pt x="18663" y="24894"/>
                  </a:cubicBezTo>
                  <a:cubicBezTo>
                    <a:pt x="20001" y="24286"/>
                    <a:pt x="21004" y="23344"/>
                    <a:pt x="20153" y="22463"/>
                  </a:cubicBezTo>
                  <a:cubicBezTo>
                    <a:pt x="19271" y="21581"/>
                    <a:pt x="18238" y="20487"/>
                    <a:pt x="19089" y="20183"/>
                  </a:cubicBezTo>
                  <a:cubicBezTo>
                    <a:pt x="19271" y="20115"/>
                    <a:pt x="19402" y="20080"/>
                    <a:pt x="19508" y="20080"/>
                  </a:cubicBezTo>
                  <a:cubicBezTo>
                    <a:pt x="19543" y="20080"/>
                    <a:pt x="19575" y="20084"/>
                    <a:pt x="19606" y="20092"/>
                  </a:cubicBezTo>
                  <a:cubicBezTo>
                    <a:pt x="19758" y="20213"/>
                    <a:pt x="19758" y="20548"/>
                    <a:pt x="20153" y="21125"/>
                  </a:cubicBezTo>
                  <a:cubicBezTo>
                    <a:pt x="20335" y="21368"/>
                    <a:pt x="20487" y="21520"/>
                    <a:pt x="20669" y="21612"/>
                  </a:cubicBezTo>
                  <a:lnTo>
                    <a:pt x="20913" y="21733"/>
                  </a:lnTo>
                  <a:cubicBezTo>
                    <a:pt x="20943" y="21764"/>
                    <a:pt x="21004" y="21764"/>
                    <a:pt x="21065" y="21824"/>
                  </a:cubicBezTo>
                  <a:cubicBezTo>
                    <a:pt x="21125" y="21855"/>
                    <a:pt x="21156" y="21855"/>
                    <a:pt x="21247" y="21885"/>
                  </a:cubicBezTo>
                  <a:cubicBezTo>
                    <a:pt x="21308" y="21916"/>
                    <a:pt x="21338" y="21916"/>
                    <a:pt x="21399" y="21976"/>
                  </a:cubicBezTo>
                  <a:cubicBezTo>
                    <a:pt x="21460" y="22007"/>
                    <a:pt x="21551" y="22037"/>
                    <a:pt x="21581" y="22128"/>
                  </a:cubicBezTo>
                  <a:cubicBezTo>
                    <a:pt x="21733" y="21672"/>
                    <a:pt x="21885" y="21216"/>
                    <a:pt x="22007" y="20761"/>
                  </a:cubicBezTo>
                  <a:cubicBezTo>
                    <a:pt x="23952" y="13770"/>
                    <a:pt x="23527" y="6687"/>
                    <a:pt x="21277" y="395"/>
                  </a:cubicBezTo>
                  <a:cubicBezTo>
                    <a:pt x="21186" y="304"/>
                    <a:pt x="21125" y="274"/>
                    <a:pt x="21034" y="243"/>
                  </a:cubicBezTo>
                  <a:lnTo>
                    <a:pt x="20821" y="122"/>
                  </a:lnTo>
                  <a:cubicBezTo>
                    <a:pt x="20619" y="41"/>
                    <a:pt x="20376" y="0"/>
                    <a:pt x="201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8"/>
            <p:cNvSpPr/>
            <p:nvPr/>
          </p:nvSpPr>
          <p:spPr>
            <a:xfrm>
              <a:off x="6244725" y="1393800"/>
              <a:ext cx="435450" cy="348025"/>
            </a:xfrm>
            <a:custGeom>
              <a:rect b="b" l="l" r="r" t="t"/>
              <a:pathLst>
                <a:path extrusionOk="0" h="13921" w="17418">
                  <a:moveTo>
                    <a:pt x="5152" y="0"/>
                  </a:moveTo>
                  <a:cubicBezTo>
                    <a:pt x="4793" y="0"/>
                    <a:pt x="4498" y="178"/>
                    <a:pt x="4013" y="474"/>
                  </a:cubicBezTo>
                  <a:cubicBezTo>
                    <a:pt x="3755" y="615"/>
                    <a:pt x="3508" y="661"/>
                    <a:pt x="3274" y="661"/>
                  </a:cubicBezTo>
                  <a:cubicBezTo>
                    <a:pt x="2845" y="661"/>
                    <a:pt x="2458" y="507"/>
                    <a:pt x="2122" y="507"/>
                  </a:cubicBezTo>
                  <a:cubicBezTo>
                    <a:pt x="1972" y="507"/>
                    <a:pt x="1832" y="537"/>
                    <a:pt x="1703" y="626"/>
                  </a:cubicBezTo>
                  <a:cubicBezTo>
                    <a:pt x="1125" y="990"/>
                    <a:pt x="1" y="1386"/>
                    <a:pt x="1611" y="2054"/>
                  </a:cubicBezTo>
                  <a:cubicBezTo>
                    <a:pt x="1611" y="2054"/>
                    <a:pt x="1672" y="2085"/>
                    <a:pt x="1703" y="2085"/>
                  </a:cubicBezTo>
                  <a:cubicBezTo>
                    <a:pt x="1733" y="2085"/>
                    <a:pt x="1763" y="2146"/>
                    <a:pt x="1824" y="2146"/>
                  </a:cubicBezTo>
                  <a:cubicBezTo>
                    <a:pt x="2311" y="2328"/>
                    <a:pt x="2645" y="2389"/>
                    <a:pt x="2949" y="2449"/>
                  </a:cubicBezTo>
                  <a:cubicBezTo>
                    <a:pt x="3253" y="2480"/>
                    <a:pt x="3496" y="2480"/>
                    <a:pt x="3678" y="2541"/>
                  </a:cubicBezTo>
                  <a:cubicBezTo>
                    <a:pt x="3891" y="2662"/>
                    <a:pt x="4104" y="2905"/>
                    <a:pt x="4286" y="3513"/>
                  </a:cubicBezTo>
                  <a:cubicBezTo>
                    <a:pt x="4773" y="5064"/>
                    <a:pt x="5381" y="5732"/>
                    <a:pt x="5046" y="6553"/>
                  </a:cubicBezTo>
                  <a:cubicBezTo>
                    <a:pt x="4712" y="7343"/>
                    <a:pt x="4013" y="8225"/>
                    <a:pt x="4286" y="8741"/>
                  </a:cubicBezTo>
                  <a:cubicBezTo>
                    <a:pt x="4499" y="9288"/>
                    <a:pt x="4590" y="9471"/>
                    <a:pt x="4286" y="10140"/>
                  </a:cubicBezTo>
                  <a:cubicBezTo>
                    <a:pt x="3952" y="10839"/>
                    <a:pt x="3374" y="11355"/>
                    <a:pt x="4560" y="12845"/>
                  </a:cubicBezTo>
                  <a:cubicBezTo>
                    <a:pt x="4925" y="13331"/>
                    <a:pt x="5320" y="13635"/>
                    <a:pt x="5654" y="13787"/>
                  </a:cubicBezTo>
                  <a:cubicBezTo>
                    <a:pt x="5654" y="13848"/>
                    <a:pt x="5685" y="13848"/>
                    <a:pt x="5685" y="13848"/>
                  </a:cubicBezTo>
                  <a:cubicBezTo>
                    <a:pt x="5834" y="13898"/>
                    <a:pt x="5977" y="13921"/>
                    <a:pt x="6110" y="13921"/>
                  </a:cubicBezTo>
                  <a:cubicBezTo>
                    <a:pt x="6546" y="13921"/>
                    <a:pt x="6882" y="13673"/>
                    <a:pt x="7022" y="13301"/>
                  </a:cubicBezTo>
                  <a:cubicBezTo>
                    <a:pt x="7295" y="12602"/>
                    <a:pt x="7782" y="11751"/>
                    <a:pt x="8754" y="11507"/>
                  </a:cubicBezTo>
                  <a:cubicBezTo>
                    <a:pt x="9478" y="11358"/>
                    <a:pt x="9833" y="10921"/>
                    <a:pt x="10307" y="10921"/>
                  </a:cubicBezTo>
                  <a:cubicBezTo>
                    <a:pt x="10410" y="10921"/>
                    <a:pt x="10519" y="10942"/>
                    <a:pt x="10639" y="10991"/>
                  </a:cubicBezTo>
                  <a:cubicBezTo>
                    <a:pt x="10730" y="11021"/>
                    <a:pt x="10821" y="11082"/>
                    <a:pt x="10882" y="11143"/>
                  </a:cubicBezTo>
                  <a:cubicBezTo>
                    <a:pt x="11095" y="11295"/>
                    <a:pt x="11308" y="11416"/>
                    <a:pt x="11490" y="11477"/>
                  </a:cubicBezTo>
                  <a:cubicBezTo>
                    <a:pt x="11490" y="11477"/>
                    <a:pt x="11551" y="11507"/>
                    <a:pt x="11581" y="11507"/>
                  </a:cubicBezTo>
                  <a:cubicBezTo>
                    <a:pt x="11804" y="11601"/>
                    <a:pt x="12032" y="11654"/>
                    <a:pt x="12250" y="11654"/>
                  </a:cubicBezTo>
                  <a:cubicBezTo>
                    <a:pt x="12597" y="11654"/>
                    <a:pt x="12919" y="11520"/>
                    <a:pt x="13162" y="11203"/>
                  </a:cubicBezTo>
                  <a:cubicBezTo>
                    <a:pt x="13739" y="10565"/>
                    <a:pt x="13405" y="9775"/>
                    <a:pt x="13770" y="9501"/>
                  </a:cubicBezTo>
                  <a:cubicBezTo>
                    <a:pt x="14165" y="9228"/>
                    <a:pt x="15350" y="8741"/>
                    <a:pt x="15229" y="8164"/>
                  </a:cubicBezTo>
                  <a:cubicBezTo>
                    <a:pt x="15107" y="7617"/>
                    <a:pt x="13983" y="7343"/>
                    <a:pt x="15107" y="6766"/>
                  </a:cubicBezTo>
                  <a:cubicBezTo>
                    <a:pt x="16201" y="6188"/>
                    <a:pt x="17356" y="6097"/>
                    <a:pt x="17387" y="5702"/>
                  </a:cubicBezTo>
                  <a:cubicBezTo>
                    <a:pt x="17417" y="5337"/>
                    <a:pt x="17022" y="4912"/>
                    <a:pt x="15958" y="4243"/>
                  </a:cubicBezTo>
                  <a:cubicBezTo>
                    <a:pt x="14894" y="3513"/>
                    <a:pt x="15046" y="3057"/>
                    <a:pt x="14378" y="2510"/>
                  </a:cubicBezTo>
                  <a:cubicBezTo>
                    <a:pt x="13891" y="2146"/>
                    <a:pt x="12858" y="1598"/>
                    <a:pt x="12068" y="1264"/>
                  </a:cubicBezTo>
                  <a:cubicBezTo>
                    <a:pt x="11916" y="1203"/>
                    <a:pt x="11794" y="1142"/>
                    <a:pt x="11703" y="1112"/>
                  </a:cubicBezTo>
                  <a:cubicBezTo>
                    <a:pt x="11607" y="1074"/>
                    <a:pt x="11511" y="1035"/>
                    <a:pt x="11461" y="1035"/>
                  </a:cubicBezTo>
                  <a:cubicBezTo>
                    <a:pt x="11432" y="1035"/>
                    <a:pt x="11418" y="1048"/>
                    <a:pt x="11429" y="1082"/>
                  </a:cubicBezTo>
                  <a:cubicBezTo>
                    <a:pt x="11299" y="1042"/>
                    <a:pt x="11160" y="1026"/>
                    <a:pt x="11016" y="1026"/>
                  </a:cubicBezTo>
                  <a:cubicBezTo>
                    <a:pt x="10412" y="1026"/>
                    <a:pt x="9716" y="1308"/>
                    <a:pt x="9205" y="1308"/>
                  </a:cubicBezTo>
                  <a:cubicBezTo>
                    <a:pt x="9096" y="1308"/>
                    <a:pt x="8996" y="1295"/>
                    <a:pt x="8906" y="1264"/>
                  </a:cubicBezTo>
                  <a:cubicBezTo>
                    <a:pt x="8876" y="1264"/>
                    <a:pt x="8876" y="1234"/>
                    <a:pt x="8846" y="1234"/>
                  </a:cubicBezTo>
                  <a:cubicBezTo>
                    <a:pt x="8835" y="1234"/>
                    <a:pt x="8760" y="1245"/>
                    <a:pt x="8627" y="1245"/>
                  </a:cubicBezTo>
                  <a:cubicBezTo>
                    <a:pt x="8384" y="1245"/>
                    <a:pt x="7946" y="1207"/>
                    <a:pt x="7356" y="990"/>
                  </a:cubicBezTo>
                  <a:cubicBezTo>
                    <a:pt x="7326" y="960"/>
                    <a:pt x="7235" y="960"/>
                    <a:pt x="7204" y="930"/>
                  </a:cubicBezTo>
                  <a:cubicBezTo>
                    <a:pt x="7022" y="808"/>
                    <a:pt x="6779" y="717"/>
                    <a:pt x="6566" y="565"/>
                  </a:cubicBezTo>
                  <a:cubicBezTo>
                    <a:pt x="6262" y="383"/>
                    <a:pt x="6019" y="231"/>
                    <a:pt x="5806" y="170"/>
                  </a:cubicBezTo>
                  <a:cubicBezTo>
                    <a:pt x="5776" y="170"/>
                    <a:pt x="5715" y="109"/>
                    <a:pt x="5685" y="109"/>
                  </a:cubicBezTo>
                  <a:cubicBezTo>
                    <a:pt x="5480" y="35"/>
                    <a:pt x="5310" y="0"/>
                    <a:pt x="51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8"/>
            <p:cNvSpPr/>
            <p:nvPr/>
          </p:nvSpPr>
          <p:spPr>
            <a:xfrm>
              <a:off x="6117075" y="1325200"/>
              <a:ext cx="192275" cy="100850"/>
            </a:xfrm>
            <a:custGeom>
              <a:rect b="b" l="l" r="r" t="t"/>
              <a:pathLst>
                <a:path extrusionOk="0" h="4034" w="7691">
                  <a:moveTo>
                    <a:pt x="3478" y="0"/>
                  </a:moveTo>
                  <a:cubicBezTo>
                    <a:pt x="3281" y="0"/>
                    <a:pt x="3084" y="43"/>
                    <a:pt x="2888" y="148"/>
                  </a:cubicBezTo>
                  <a:cubicBezTo>
                    <a:pt x="2097" y="513"/>
                    <a:pt x="1216" y="391"/>
                    <a:pt x="851" y="1120"/>
                  </a:cubicBezTo>
                  <a:cubicBezTo>
                    <a:pt x="456" y="1850"/>
                    <a:pt x="0" y="2975"/>
                    <a:pt x="1064" y="3552"/>
                  </a:cubicBezTo>
                  <a:cubicBezTo>
                    <a:pt x="1246" y="3674"/>
                    <a:pt x="1398" y="3734"/>
                    <a:pt x="1611" y="3826"/>
                  </a:cubicBezTo>
                  <a:cubicBezTo>
                    <a:pt x="1672" y="3826"/>
                    <a:pt x="1702" y="3856"/>
                    <a:pt x="1763" y="3856"/>
                  </a:cubicBezTo>
                  <a:cubicBezTo>
                    <a:pt x="2059" y="3972"/>
                    <a:pt x="2333" y="4033"/>
                    <a:pt x="2594" y="4033"/>
                  </a:cubicBezTo>
                  <a:cubicBezTo>
                    <a:pt x="2951" y="4033"/>
                    <a:pt x="3284" y="3919"/>
                    <a:pt x="3617" y="3674"/>
                  </a:cubicBezTo>
                  <a:cubicBezTo>
                    <a:pt x="4377" y="3096"/>
                    <a:pt x="4255" y="2610"/>
                    <a:pt x="4255" y="2579"/>
                  </a:cubicBezTo>
                  <a:cubicBezTo>
                    <a:pt x="4255" y="2524"/>
                    <a:pt x="4102" y="1957"/>
                    <a:pt x="4709" y="1957"/>
                  </a:cubicBezTo>
                  <a:cubicBezTo>
                    <a:pt x="4764" y="1957"/>
                    <a:pt x="4826" y="1961"/>
                    <a:pt x="4894" y="1972"/>
                  </a:cubicBezTo>
                  <a:cubicBezTo>
                    <a:pt x="5107" y="2002"/>
                    <a:pt x="5258" y="2032"/>
                    <a:pt x="5350" y="2063"/>
                  </a:cubicBezTo>
                  <a:cubicBezTo>
                    <a:pt x="5410" y="2124"/>
                    <a:pt x="5410" y="2124"/>
                    <a:pt x="5441" y="2124"/>
                  </a:cubicBezTo>
                  <a:cubicBezTo>
                    <a:pt x="5471" y="2154"/>
                    <a:pt x="5532" y="2154"/>
                    <a:pt x="5593" y="2184"/>
                  </a:cubicBezTo>
                  <a:cubicBezTo>
                    <a:pt x="5623" y="2215"/>
                    <a:pt x="5684" y="2215"/>
                    <a:pt x="5745" y="2276"/>
                  </a:cubicBezTo>
                  <a:cubicBezTo>
                    <a:pt x="5745" y="2306"/>
                    <a:pt x="5775" y="2306"/>
                    <a:pt x="5775" y="2306"/>
                  </a:cubicBezTo>
                  <a:cubicBezTo>
                    <a:pt x="5881" y="2341"/>
                    <a:pt x="6006" y="2376"/>
                    <a:pt x="6164" y="2376"/>
                  </a:cubicBezTo>
                  <a:cubicBezTo>
                    <a:pt x="6279" y="2376"/>
                    <a:pt x="6411" y="2357"/>
                    <a:pt x="6566" y="2306"/>
                  </a:cubicBezTo>
                  <a:cubicBezTo>
                    <a:pt x="7447" y="2063"/>
                    <a:pt x="7690" y="1880"/>
                    <a:pt x="7447" y="1698"/>
                  </a:cubicBezTo>
                  <a:cubicBezTo>
                    <a:pt x="7265" y="1546"/>
                    <a:pt x="6626" y="1120"/>
                    <a:pt x="5897" y="817"/>
                  </a:cubicBezTo>
                  <a:cubicBezTo>
                    <a:pt x="5806" y="786"/>
                    <a:pt x="5714" y="756"/>
                    <a:pt x="5623" y="695"/>
                  </a:cubicBezTo>
                  <a:cubicBezTo>
                    <a:pt x="5502" y="665"/>
                    <a:pt x="5410" y="634"/>
                    <a:pt x="5319" y="604"/>
                  </a:cubicBezTo>
                  <a:cubicBezTo>
                    <a:pt x="5198" y="543"/>
                    <a:pt x="5137" y="513"/>
                    <a:pt x="5015" y="482"/>
                  </a:cubicBezTo>
                  <a:cubicBezTo>
                    <a:pt x="4894" y="452"/>
                    <a:pt x="4742" y="361"/>
                    <a:pt x="4651" y="330"/>
                  </a:cubicBezTo>
                  <a:cubicBezTo>
                    <a:pt x="4529" y="300"/>
                    <a:pt x="4377" y="209"/>
                    <a:pt x="4255" y="178"/>
                  </a:cubicBezTo>
                  <a:cubicBezTo>
                    <a:pt x="3996" y="74"/>
                    <a:pt x="3737" y="0"/>
                    <a:pt x="3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8"/>
            <p:cNvSpPr/>
            <p:nvPr/>
          </p:nvSpPr>
          <p:spPr>
            <a:xfrm>
              <a:off x="6102625" y="1426900"/>
              <a:ext cx="161875" cy="200650"/>
            </a:xfrm>
            <a:custGeom>
              <a:rect b="b" l="l" r="r" t="t"/>
              <a:pathLst>
                <a:path extrusionOk="0" h="8026" w="6475">
                  <a:moveTo>
                    <a:pt x="1490" y="1"/>
                  </a:moveTo>
                  <a:cubicBezTo>
                    <a:pt x="426" y="305"/>
                    <a:pt x="365" y="1"/>
                    <a:pt x="304" y="639"/>
                  </a:cubicBezTo>
                  <a:cubicBezTo>
                    <a:pt x="274" y="1217"/>
                    <a:pt x="1" y="2159"/>
                    <a:pt x="1034" y="2584"/>
                  </a:cubicBezTo>
                  <a:cubicBezTo>
                    <a:pt x="1034" y="2645"/>
                    <a:pt x="1064" y="2645"/>
                    <a:pt x="1064" y="2645"/>
                  </a:cubicBezTo>
                  <a:cubicBezTo>
                    <a:pt x="1125" y="2645"/>
                    <a:pt x="1156" y="2676"/>
                    <a:pt x="1186" y="2676"/>
                  </a:cubicBezTo>
                  <a:cubicBezTo>
                    <a:pt x="1368" y="2767"/>
                    <a:pt x="1520" y="2828"/>
                    <a:pt x="1672" y="2858"/>
                  </a:cubicBezTo>
                  <a:cubicBezTo>
                    <a:pt x="1824" y="2949"/>
                    <a:pt x="1946" y="2980"/>
                    <a:pt x="2067" y="3010"/>
                  </a:cubicBezTo>
                  <a:cubicBezTo>
                    <a:pt x="2098" y="3010"/>
                    <a:pt x="2128" y="3071"/>
                    <a:pt x="2189" y="3071"/>
                  </a:cubicBezTo>
                  <a:cubicBezTo>
                    <a:pt x="2463" y="3223"/>
                    <a:pt x="2645" y="3314"/>
                    <a:pt x="2706" y="3618"/>
                  </a:cubicBezTo>
                  <a:cubicBezTo>
                    <a:pt x="2858" y="4195"/>
                    <a:pt x="2402" y="4621"/>
                    <a:pt x="2584" y="5563"/>
                  </a:cubicBezTo>
                  <a:cubicBezTo>
                    <a:pt x="2736" y="6354"/>
                    <a:pt x="3587" y="7691"/>
                    <a:pt x="4256" y="7995"/>
                  </a:cubicBezTo>
                  <a:lnTo>
                    <a:pt x="4286" y="7995"/>
                  </a:lnTo>
                  <a:cubicBezTo>
                    <a:pt x="4408" y="8025"/>
                    <a:pt x="4499" y="8025"/>
                    <a:pt x="4590" y="8025"/>
                  </a:cubicBezTo>
                  <a:cubicBezTo>
                    <a:pt x="5320" y="7934"/>
                    <a:pt x="4712" y="6749"/>
                    <a:pt x="5046" y="6323"/>
                  </a:cubicBezTo>
                  <a:cubicBezTo>
                    <a:pt x="5411" y="5898"/>
                    <a:pt x="5988" y="6202"/>
                    <a:pt x="6049" y="5594"/>
                  </a:cubicBezTo>
                  <a:cubicBezTo>
                    <a:pt x="6110" y="4986"/>
                    <a:pt x="6475" y="5381"/>
                    <a:pt x="5776" y="4226"/>
                  </a:cubicBezTo>
                  <a:cubicBezTo>
                    <a:pt x="5107" y="3132"/>
                    <a:pt x="5229" y="2615"/>
                    <a:pt x="4864" y="1885"/>
                  </a:cubicBezTo>
                  <a:cubicBezTo>
                    <a:pt x="4651" y="1460"/>
                    <a:pt x="4347" y="1125"/>
                    <a:pt x="4043" y="1004"/>
                  </a:cubicBezTo>
                  <a:lnTo>
                    <a:pt x="4013" y="1004"/>
                  </a:lnTo>
                  <a:cubicBezTo>
                    <a:pt x="3937" y="974"/>
                    <a:pt x="3846" y="958"/>
                    <a:pt x="3762" y="958"/>
                  </a:cubicBezTo>
                  <a:cubicBezTo>
                    <a:pt x="3678" y="958"/>
                    <a:pt x="3602" y="974"/>
                    <a:pt x="3557" y="1004"/>
                  </a:cubicBezTo>
                  <a:cubicBezTo>
                    <a:pt x="3557" y="1004"/>
                    <a:pt x="3131" y="518"/>
                    <a:pt x="2523" y="244"/>
                  </a:cubicBezTo>
                  <a:cubicBezTo>
                    <a:pt x="2493" y="244"/>
                    <a:pt x="2493" y="214"/>
                    <a:pt x="2432" y="214"/>
                  </a:cubicBezTo>
                  <a:cubicBezTo>
                    <a:pt x="2189" y="92"/>
                    <a:pt x="1824" y="62"/>
                    <a:pt x="14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8"/>
            <p:cNvSpPr/>
            <p:nvPr/>
          </p:nvSpPr>
          <p:spPr>
            <a:xfrm>
              <a:off x="5550950" y="1285575"/>
              <a:ext cx="715075" cy="1422075"/>
            </a:xfrm>
            <a:custGeom>
              <a:rect b="b" l="l" r="r" t="t"/>
              <a:pathLst>
                <a:path extrusionOk="0" h="56883" w="28603">
                  <a:moveTo>
                    <a:pt x="6809" y="0"/>
                  </a:moveTo>
                  <a:cubicBezTo>
                    <a:pt x="4347" y="1429"/>
                    <a:pt x="2067" y="3161"/>
                    <a:pt x="0" y="5168"/>
                  </a:cubicBezTo>
                  <a:cubicBezTo>
                    <a:pt x="190" y="5204"/>
                    <a:pt x="391" y="5221"/>
                    <a:pt x="597" y="5221"/>
                  </a:cubicBezTo>
                  <a:cubicBezTo>
                    <a:pt x="1249" y="5221"/>
                    <a:pt x="1960" y="5049"/>
                    <a:pt x="2584" y="4772"/>
                  </a:cubicBezTo>
                  <a:cubicBezTo>
                    <a:pt x="3063" y="4533"/>
                    <a:pt x="3523" y="4419"/>
                    <a:pt x="3969" y="4419"/>
                  </a:cubicBezTo>
                  <a:cubicBezTo>
                    <a:pt x="4315" y="4419"/>
                    <a:pt x="4653" y="4488"/>
                    <a:pt x="4985" y="4620"/>
                  </a:cubicBezTo>
                  <a:cubicBezTo>
                    <a:pt x="5623" y="4924"/>
                    <a:pt x="6201" y="5441"/>
                    <a:pt x="6566" y="6201"/>
                  </a:cubicBezTo>
                  <a:cubicBezTo>
                    <a:pt x="7386" y="7812"/>
                    <a:pt x="8450" y="9514"/>
                    <a:pt x="9271" y="11247"/>
                  </a:cubicBezTo>
                  <a:cubicBezTo>
                    <a:pt x="10061" y="13010"/>
                    <a:pt x="8329" y="14225"/>
                    <a:pt x="7143" y="16232"/>
                  </a:cubicBezTo>
                  <a:cubicBezTo>
                    <a:pt x="5958" y="18207"/>
                    <a:pt x="5471" y="20730"/>
                    <a:pt x="7903" y="23162"/>
                  </a:cubicBezTo>
                  <a:cubicBezTo>
                    <a:pt x="7910" y="23164"/>
                    <a:pt x="7917" y="23165"/>
                    <a:pt x="7924" y="23165"/>
                  </a:cubicBezTo>
                  <a:cubicBezTo>
                    <a:pt x="8018" y="23165"/>
                    <a:pt x="8148" y="22939"/>
                    <a:pt x="7782" y="21277"/>
                  </a:cubicBezTo>
                  <a:cubicBezTo>
                    <a:pt x="7460" y="19748"/>
                    <a:pt x="7753" y="19213"/>
                    <a:pt x="8098" y="19213"/>
                  </a:cubicBezTo>
                  <a:cubicBezTo>
                    <a:pt x="8144" y="19213"/>
                    <a:pt x="8191" y="19223"/>
                    <a:pt x="8237" y="19241"/>
                  </a:cubicBezTo>
                  <a:cubicBezTo>
                    <a:pt x="8359" y="19271"/>
                    <a:pt x="8481" y="19393"/>
                    <a:pt x="8541" y="19514"/>
                  </a:cubicBezTo>
                  <a:cubicBezTo>
                    <a:pt x="8937" y="20061"/>
                    <a:pt x="10730" y="24074"/>
                    <a:pt x="10335" y="24833"/>
                  </a:cubicBezTo>
                  <a:cubicBezTo>
                    <a:pt x="9970" y="25593"/>
                    <a:pt x="9149" y="28025"/>
                    <a:pt x="10456" y="28694"/>
                  </a:cubicBezTo>
                  <a:cubicBezTo>
                    <a:pt x="11733" y="29393"/>
                    <a:pt x="13070" y="31581"/>
                    <a:pt x="13405" y="33435"/>
                  </a:cubicBezTo>
                  <a:cubicBezTo>
                    <a:pt x="13344" y="33496"/>
                    <a:pt x="11824" y="34013"/>
                    <a:pt x="11520" y="35016"/>
                  </a:cubicBezTo>
                  <a:cubicBezTo>
                    <a:pt x="11216" y="35989"/>
                    <a:pt x="9271" y="38846"/>
                    <a:pt x="10456" y="40396"/>
                  </a:cubicBezTo>
                  <a:cubicBezTo>
                    <a:pt x="11642" y="41946"/>
                    <a:pt x="12250" y="41946"/>
                    <a:pt x="11186" y="43922"/>
                  </a:cubicBezTo>
                  <a:cubicBezTo>
                    <a:pt x="10152" y="45958"/>
                    <a:pt x="9666" y="49028"/>
                    <a:pt x="8511" y="49606"/>
                  </a:cubicBezTo>
                  <a:cubicBezTo>
                    <a:pt x="7386" y="50123"/>
                    <a:pt x="7569" y="49697"/>
                    <a:pt x="6535" y="51946"/>
                  </a:cubicBezTo>
                  <a:cubicBezTo>
                    <a:pt x="6505" y="52068"/>
                    <a:pt x="5623" y="53952"/>
                    <a:pt x="6353" y="54712"/>
                  </a:cubicBezTo>
                  <a:cubicBezTo>
                    <a:pt x="6930" y="55381"/>
                    <a:pt x="7934" y="56506"/>
                    <a:pt x="8693" y="56810"/>
                  </a:cubicBezTo>
                  <a:cubicBezTo>
                    <a:pt x="8777" y="56860"/>
                    <a:pt x="8861" y="56882"/>
                    <a:pt x="8939" y="56882"/>
                  </a:cubicBezTo>
                  <a:cubicBezTo>
                    <a:pt x="9004" y="56882"/>
                    <a:pt x="9064" y="56867"/>
                    <a:pt x="9119" y="56840"/>
                  </a:cubicBezTo>
                  <a:cubicBezTo>
                    <a:pt x="9757" y="56597"/>
                    <a:pt x="8085" y="54621"/>
                    <a:pt x="8997" y="53436"/>
                  </a:cubicBezTo>
                  <a:cubicBezTo>
                    <a:pt x="9909" y="52250"/>
                    <a:pt x="14073" y="51642"/>
                    <a:pt x="14621" y="50579"/>
                  </a:cubicBezTo>
                  <a:cubicBezTo>
                    <a:pt x="15198" y="49515"/>
                    <a:pt x="16292" y="48481"/>
                    <a:pt x="17660" y="48086"/>
                  </a:cubicBezTo>
                  <a:cubicBezTo>
                    <a:pt x="17801" y="48030"/>
                    <a:pt x="17930" y="48006"/>
                    <a:pt x="18045" y="48006"/>
                  </a:cubicBezTo>
                  <a:cubicBezTo>
                    <a:pt x="18177" y="48006"/>
                    <a:pt x="18292" y="48037"/>
                    <a:pt x="18390" y="48086"/>
                  </a:cubicBezTo>
                  <a:cubicBezTo>
                    <a:pt x="18542" y="48147"/>
                    <a:pt x="18663" y="48208"/>
                    <a:pt x="18785" y="48329"/>
                  </a:cubicBezTo>
                  <a:cubicBezTo>
                    <a:pt x="18846" y="48451"/>
                    <a:pt x="18967" y="48512"/>
                    <a:pt x="19119" y="48603"/>
                  </a:cubicBezTo>
                  <a:cubicBezTo>
                    <a:pt x="19175" y="48619"/>
                    <a:pt x="19236" y="48629"/>
                    <a:pt x="19303" y="48629"/>
                  </a:cubicBezTo>
                  <a:cubicBezTo>
                    <a:pt x="19491" y="48629"/>
                    <a:pt x="19734" y="48553"/>
                    <a:pt x="20092" y="48329"/>
                  </a:cubicBezTo>
                  <a:cubicBezTo>
                    <a:pt x="21551" y="47387"/>
                    <a:pt x="21216" y="45898"/>
                    <a:pt x="22645" y="44955"/>
                  </a:cubicBezTo>
                  <a:cubicBezTo>
                    <a:pt x="24134" y="43983"/>
                    <a:pt x="25077" y="44621"/>
                    <a:pt x="24742" y="42554"/>
                  </a:cubicBezTo>
                  <a:cubicBezTo>
                    <a:pt x="24438" y="40548"/>
                    <a:pt x="23101" y="38998"/>
                    <a:pt x="23253" y="38177"/>
                  </a:cubicBezTo>
                  <a:cubicBezTo>
                    <a:pt x="23405" y="37387"/>
                    <a:pt x="23101" y="36931"/>
                    <a:pt x="21004" y="36019"/>
                  </a:cubicBezTo>
                  <a:cubicBezTo>
                    <a:pt x="19210" y="35259"/>
                    <a:pt x="19666" y="34043"/>
                    <a:pt x="18116" y="33375"/>
                  </a:cubicBezTo>
                  <a:cubicBezTo>
                    <a:pt x="18086" y="33375"/>
                    <a:pt x="18055" y="33314"/>
                    <a:pt x="17994" y="33314"/>
                  </a:cubicBezTo>
                  <a:cubicBezTo>
                    <a:pt x="17751" y="33223"/>
                    <a:pt x="17387" y="33131"/>
                    <a:pt x="17022" y="33071"/>
                  </a:cubicBezTo>
                  <a:cubicBezTo>
                    <a:pt x="16687" y="32979"/>
                    <a:pt x="16323" y="32919"/>
                    <a:pt x="16080" y="32797"/>
                  </a:cubicBezTo>
                  <a:cubicBezTo>
                    <a:pt x="16019" y="32767"/>
                    <a:pt x="15958" y="32767"/>
                    <a:pt x="15928" y="32706"/>
                  </a:cubicBezTo>
                  <a:cubicBezTo>
                    <a:pt x="13952" y="31885"/>
                    <a:pt x="13648" y="30031"/>
                    <a:pt x="13587" y="28876"/>
                  </a:cubicBezTo>
                  <a:cubicBezTo>
                    <a:pt x="13587" y="27751"/>
                    <a:pt x="13192" y="27174"/>
                    <a:pt x="12493" y="26870"/>
                  </a:cubicBezTo>
                  <a:cubicBezTo>
                    <a:pt x="12432" y="26870"/>
                    <a:pt x="12341" y="26840"/>
                    <a:pt x="12219" y="26779"/>
                  </a:cubicBezTo>
                  <a:cubicBezTo>
                    <a:pt x="11617" y="26505"/>
                    <a:pt x="12173" y="24385"/>
                    <a:pt x="13487" y="24385"/>
                  </a:cubicBezTo>
                  <a:cubicBezTo>
                    <a:pt x="13633" y="24385"/>
                    <a:pt x="13788" y="24411"/>
                    <a:pt x="13952" y="24469"/>
                  </a:cubicBezTo>
                  <a:cubicBezTo>
                    <a:pt x="14560" y="24712"/>
                    <a:pt x="15046" y="25198"/>
                    <a:pt x="15472" y="25624"/>
                  </a:cubicBezTo>
                  <a:cubicBezTo>
                    <a:pt x="15867" y="26019"/>
                    <a:pt x="16232" y="26444"/>
                    <a:pt x="16535" y="26566"/>
                  </a:cubicBezTo>
                  <a:cubicBezTo>
                    <a:pt x="16576" y="26566"/>
                    <a:pt x="16630" y="26580"/>
                    <a:pt x="16680" y="26580"/>
                  </a:cubicBezTo>
                  <a:cubicBezTo>
                    <a:pt x="16704" y="26580"/>
                    <a:pt x="16728" y="26576"/>
                    <a:pt x="16748" y="26566"/>
                  </a:cubicBezTo>
                  <a:cubicBezTo>
                    <a:pt x="17356" y="26384"/>
                    <a:pt x="15654" y="25320"/>
                    <a:pt x="16687" y="24165"/>
                  </a:cubicBezTo>
                  <a:cubicBezTo>
                    <a:pt x="17721" y="23040"/>
                    <a:pt x="17508" y="23587"/>
                    <a:pt x="18815" y="22919"/>
                  </a:cubicBezTo>
                  <a:cubicBezTo>
                    <a:pt x="20092" y="22189"/>
                    <a:pt x="19089" y="22159"/>
                    <a:pt x="20183" y="21581"/>
                  </a:cubicBezTo>
                  <a:cubicBezTo>
                    <a:pt x="21277" y="21004"/>
                    <a:pt x="22037" y="20001"/>
                    <a:pt x="23435" y="19332"/>
                  </a:cubicBezTo>
                  <a:cubicBezTo>
                    <a:pt x="23577" y="19261"/>
                    <a:pt x="23712" y="19236"/>
                    <a:pt x="23840" y="19236"/>
                  </a:cubicBezTo>
                  <a:cubicBezTo>
                    <a:pt x="23987" y="19236"/>
                    <a:pt x="24126" y="19269"/>
                    <a:pt x="24256" y="19301"/>
                  </a:cubicBezTo>
                  <a:cubicBezTo>
                    <a:pt x="24469" y="19393"/>
                    <a:pt x="24621" y="19575"/>
                    <a:pt x="24803" y="19727"/>
                  </a:cubicBezTo>
                  <a:cubicBezTo>
                    <a:pt x="25016" y="19879"/>
                    <a:pt x="25168" y="20031"/>
                    <a:pt x="25381" y="20153"/>
                  </a:cubicBezTo>
                  <a:cubicBezTo>
                    <a:pt x="25458" y="20178"/>
                    <a:pt x="25541" y="20195"/>
                    <a:pt x="25631" y="20195"/>
                  </a:cubicBezTo>
                  <a:cubicBezTo>
                    <a:pt x="25857" y="20195"/>
                    <a:pt x="26127" y="20092"/>
                    <a:pt x="26475" y="19788"/>
                  </a:cubicBezTo>
                  <a:cubicBezTo>
                    <a:pt x="28055" y="18481"/>
                    <a:pt x="28603" y="16353"/>
                    <a:pt x="26779" y="15228"/>
                  </a:cubicBezTo>
                  <a:cubicBezTo>
                    <a:pt x="26019" y="14773"/>
                    <a:pt x="25350" y="14286"/>
                    <a:pt x="24651" y="14013"/>
                  </a:cubicBezTo>
                  <a:cubicBezTo>
                    <a:pt x="24621" y="13982"/>
                    <a:pt x="24560" y="13982"/>
                    <a:pt x="24499" y="13952"/>
                  </a:cubicBezTo>
                  <a:cubicBezTo>
                    <a:pt x="24176" y="13833"/>
                    <a:pt x="23869" y="13761"/>
                    <a:pt x="23579" y="13761"/>
                  </a:cubicBezTo>
                  <a:cubicBezTo>
                    <a:pt x="23051" y="13761"/>
                    <a:pt x="22582" y="14003"/>
                    <a:pt x="22189" y="14651"/>
                  </a:cubicBezTo>
                  <a:cubicBezTo>
                    <a:pt x="21532" y="15691"/>
                    <a:pt x="21023" y="16189"/>
                    <a:pt x="20618" y="16189"/>
                  </a:cubicBezTo>
                  <a:cubicBezTo>
                    <a:pt x="20573" y="16189"/>
                    <a:pt x="20529" y="16183"/>
                    <a:pt x="20487" y="16171"/>
                  </a:cubicBezTo>
                  <a:cubicBezTo>
                    <a:pt x="20244" y="16080"/>
                    <a:pt x="20092" y="15806"/>
                    <a:pt x="19940" y="15411"/>
                  </a:cubicBezTo>
                  <a:cubicBezTo>
                    <a:pt x="19484" y="14073"/>
                    <a:pt x="16535" y="11672"/>
                    <a:pt x="19150" y="10760"/>
                  </a:cubicBezTo>
                  <a:cubicBezTo>
                    <a:pt x="21764" y="9848"/>
                    <a:pt x="22584" y="10487"/>
                    <a:pt x="22189" y="8906"/>
                  </a:cubicBezTo>
                  <a:cubicBezTo>
                    <a:pt x="21885" y="7660"/>
                    <a:pt x="21460" y="6049"/>
                    <a:pt x="21216" y="5927"/>
                  </a:cubicBezTo>
                  <a:cubicBezTo>
                    <a:pt x="21207" y="5924"/>
                    <a:pt x="21198" y="5923"/>
                    <a:pt x="21189" y="5923"/>
                  </a:cubicBezTo>
                  <a:cubicBezTo>
                    <a:pt x="21113" y="5923"/>
                    <a:pt x="21058" y="6040"/>
                    <a:pt x="21004" y="6231"/>
                  </a:cubicBezTo>
                  <a:cubicBezTo>
                    <a:pt x="20851" y="7119"/>
                    <a:pt x="20614" y="8156"/>
                    <a:pt x="19762" y="8156"/>
                  </a:cubicBezTo>
                  <a:cubicBezTo>
                    <a:pt x="19594" y="8156"/>
                    <a:pt x="19401" y="8115"/>
                    <a:pt x="19180" y="8025"/>
                  </a:cubicBezTo>
                  <a:cubicBezTo>
                    <a:pt x="17873" y="7386"/>
                    <a:pt x="16019" y="6809"/>
                    <a:pt x="15684" y="5867"/>
                  </a:cubicBezTo>
                  <a:cubicBezTo>
                    <a:pt x="15380" y="4985"/>
                    <a:pt x="14681" y="3891"/>
                    <a:pt x="13800" y="3557"/>
                  </a:cubicBezTo>
                  <a:cubicBezTo>
                    <a:pt x="13557" y="3465"/>
                    <a:pt x="13253" y="3344"/>
                    <a:pt x="12766" y="3161"/>
                  </a:cubicBezTo>
                  <a:cubicBezTo>
                    <a:pt x="12736" y="3131"/>
                    <a:pt x="12645" y="3131"/>
                    <a:pt x="12584" y="3101"/>
                  </a:cubicBezTo>
                  <a:cubicBezTo>
                    <a:pt x="11939" y="2852"/>
                    <a:pt x="11233" y="2604"/>
                    <a:pt x="10830" y="2604"/>
                  </a:cubicBezTo>
                  <a:cubicBezTo>
                    <a:pt x="10739" y="2604"/>
                    <a:pt x="10664" y="2617"/>
                    <a:pt x="10608" y="2645"/>
                  </a:cubicBezTo>
                  <a:cubicBezTo>
                    <a:pt x="10245" y="2827"/>
                    <a:pt x="10068" y="3076"/>
                    <a:pt x="9709" y="3076"/>
                  </a:cubicBezTo>
                  <a:cubicBezTo>
                    <a:pt x="9589" y="3076"/>
                    <a:pt x="9447" y="3048"/>
                    <a:pt x="9271" y="2979"/>
                  </a:cubicBezTo>
                  <a:cubicBezTo>
                    <a:pt x="9241" y="2918"/>
                    <a:pt x="8602" y="2098"/>
                    <a:pt x="7569" y="760"/>
                  </a:cubicBezTo>
                  <a:cubicBezTo>
                    <a:pt x="7386" y="547"/>
                    <a:pt x="7113" y="274"/>
                    <a:pt x="68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6">
  <p:cSld name="CUSTOM_55">
    <p:spTree>
      <p:nvGrpSpPr>
        <p:cNvPr id="1767" name="Shape 1767"/>
        <p:cNvGrpSpPr/>
        <p:nvPr/>
      </p:nvGrpSpPr>
      <p:grpSpPr>
        <a:xfrm>
          <a:off x="0" y="0"/>
          <a:ext cx="0" cy="0"/>
          <a:chOff x="0" y="0"/>
          <a:chExt cx="0" cy="0"/>
        </a:xfrm>
      </p:grpSpPr>
      <p:sp>
        <p:nvSpPr>
          <p:cNvPr id="1768" name="Google Shape;1768;p69"/>
          <p:cNvSpPr/>
          <p:nvPr/>
        </p:nvSpPr>
        <p:spPr>
          <a:xfrm flipH="1" rot="288678">
            <a:off x="-1260167" y="932436"/>
            <a:ext cx="4658411" cy="476518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9"/>
          <p:cNvSpPr/>
          <p:nvPr/>
        </p:nvSpPr>
        <p:spPr>
          <a:xfrm>
            <a:off x="2133225" y="276648"/>
            <a:ext cx="1522302" cy="134279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0" name="Google Shape;1770;p69"/>
          <p:cNvGrpSpPr/>
          <p:nvPr/>
        </p:nvGrpSpPr>
        <p:grpSpPr>
          <a:xfrm>
            <a:off x="713218" y="2026831"/>
            <a:ext cx="2270935" cy="2260334"/>
            <a:chOff x="6762468" y="1386456"/>
            <a:chExt cx="2270935" cy="2260334"/>
          </a:xfrm>
        </p:grpSpPr>
        <p:sp>
          <p:nvSpPr>
            <p:cNvPr id="1771" name="Google Shape;1771;p69"/>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9"/>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9"/>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9"/>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9"/>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9"/>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9"/>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9"/>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9"/>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9"/>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9"/>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9"/>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9"/>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9"/>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9"/>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9"/>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9"/>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9"/>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9"/>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9"/>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9"/>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9"/>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9"/>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9"/>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9"/>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9"/>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9"/>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9"/>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9"/>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9"/>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9"/>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9"/>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9"/>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7">
  <p:cSld name="CUSTOM_56">
    <p:spTree>
      <p:nvGrpSpPr>
        <p:cNvPr id="1804" name="Shape 1804"/>
        <p:cNvGrpSpPr/>
        <p:nvPr/>
      </p:nvGrpSpPr>
      <p:grpSpPr>
        <a:xfrm>
          <a:off x="0" y="0"/>
          <a:ext cx="0" cy="0"/>
          <a:chOff x="0" y="0"/>
          <a:chExt cx="0" cy="0"/>
        </a:xfrm>
      </p:grpSpPr>
      <p:sp>
        <p:nvSpPr>
          <p:cNvPr id="1805" name="Google Shape;1805;p70"/>
          <p:cNvSpPr/>
          <p:nvPr/>
        </p:nvSpPr>
        <p:spPr>
          <a:xfrm>
            <a:off x="4641450" y="534225"/>
            <a:ext cx="3513000" cy="403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806" name="Google Shape;1806;p70"/>
          <p:cNvSpPr/>
          <p:nvPr/>
        </p:nvSpPr>
        <p:spPr>
          <a:xfrm>
            <a:off x="7751050" y="3432419"/>
            <a:ext cx="764314" cy="674188"/>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7" name="Google Shape;1807;p70"/>
          <p:cNvGrpSpPr/>
          <p:nvPr/>
        </p:nvGrpSpPr>
        <p:grpSpPr>
          <a:xfrm>
            <a:off x="-380995" y="-80449"/>
            <a:ext cx="2277317" cy="5304377"/>
            <a:chOff x="224725" y="566950"/>
            <a:chExt cx="1850875" cy="4311100"/>
          </a:xfrm>
        </p:grpSpPr>
        <p:sp>
          <p:nvSpPr>
            <p:cNvPr id="1808" name="Google Shape;1808;p70"/>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0"/>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0"/>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0"/>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0"/>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0"/>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0"/>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0"/>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0"/>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0"/>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0"/>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0"/>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0"/>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0"/>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0"/>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0"/>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0"/>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0"/>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0"/>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0"/>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0"/>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0"/>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0"/>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0"/>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2" name="Google Shape;1832;p70"/>
          <p:cNvSpPr/>
          <p:nvPr/>
        </p:nvSpPr>
        <p:spPr>
          <a:xfrm>
            <a:off x="2025295" y="640223"/>
            <a:ext cx="1915200" cy="191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3" name="Google Shape;1833;p70"/>
          <p:cNvGrpSpPr/>
          <p:nvPr/>
        </p:nvGrpSpPr>
        <p:grpSpPr>
          <a:xfrm>
            <a:off x="2794804" y="1419152"/>
            <a:ext cx="1830972" cy="1822411"/>
            <a:chOff x="2414491" y="671177"/>
            <a:chExt cx="1830972" cy="1822411"/>
          </a:xfrm>
        </p:grpSpPr>
        <p:sp>
          <p:nvSpPr>
            <p:cNvPr id="1834" name="Google Shape;1834;p7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0" name="Shape 150"/>
        <p:cNvGrpSpPr/>
        <p:nvPr/>
      </p:nvGrpSpPr>
      <p:grpSpPr>
        <a:xfrm>
          <a:off x="0" y="0"/>
          <a:ext cx="0" cy="0"/>
          <a:chOff x="0" y="0"/>
          <a:chExt cx="0" cy="0"/>
        </a:xfrm>
      </p:grpSpPr>
      <p:sp>
        <p:nvSpPr>
          <p:cNvPr id="151" name="Google Shape;151;p8"/>
          <p:cNvSpPr/>
          <p:nvPr/>
        </p:nvSpPr>
        <p:spPr>
          <a:xfrm flipH="1" rot="-1855510">
            <a:off x="2277590" y="3269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rot="-458900">
            <a:off x="-1050010" y="1201201"/>
            <a:ext cx="3369322" cy="3877052"/>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flipH="1" rot="-5776221">
            <a:off x="5743624" y="-1186688"/>
            <a:ext cx="4752751" cy="4346457"/>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flipH="1" rot="8329862">
            <a:off x="3226188" y="-1327516"/>
            <a:ext cx="2044712" cy="3486061"/>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7018450" y="3331851"/>
            <a:ext cx="1020984" cy="133342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txBox="1"/>
          <p:nvPr>
            <p:ph type="title"/>
          </p:nvPr>
        </p:nvSpPr>
        <p:spPr>
          <a:xfrm>
            <a:off x="1388100" y="1557450"/>
            <a:ext cx="6367800" cy="202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8">
  <p:cSld name="CUSTOM_56_1">
    <p:spTree>
      <p:nvGrpSpPr>
        <p:cNvPr id="1868" name="Shape 1868"/>
        <p:cNvGrpSpPr/>
        <p:nvPr/>
      </p:nvGrpSpPr>
      <p:grpSpPr>
        <a:xfrm>
          <a:off x="0" y="0"/>
          <a:ext cx="0" cy="0"/>
          <a:chOff x="0" y="0"/>
          <a:chExt cx="0" cy="0"/>
        </a:xfrm>
      </p:grpSpPr>
      <p:sp>
        <p:nvSpPr>
          <p:cNvPr id="1869" name="Google Shape;1869;p71"/>
          <p:cNvSpPr/>
          <p:nvPr/>
        </p:nvSpPr>
        <p:spPr>
          <a:xfrm>
            <a:off x="4641450" y="534225"/>
            <a:ext cx="3513000" cy="403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870" name="Google Shape;1870;p71"/>
          <p:cNvSpPr/>
          <p:nvPr/>
        </p:nvSpPr>
        <p:spPr>
          <a:xfrm rot="10800000">
            <a:off x="-1183925" y="-623592"/>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1"/>
          <p:cNvSpPr/>
          <p:nvPr/>
        </p:nvSpPr>
        <p:spPr>
          <a:xfrm>
            <a:off x="1860975" y="1631350"/>
            <a:ext cx="1758151" cy="2296225"/>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1"/>
          <p:cNvSpPr/>
          <p:nvPr/>
        </p:nvSpPr>
        <p:spPr>
          <a:xfrm flipH="1" rot="-1848056">
            <a:off x="3421950" y="2383786"/>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1"/>
          <p:cNvSpPr/>
          <p:nvPr/>
        </p:nvSpPr>
        <p:spPr>
          <a:xfrm rot="10800000">
            <a:off x="-892221" y="2755207"/>
            <a:ext cx="3210883" cy="319757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9">
  <p:cSld name="CUSTOM_57">
    <p:spTree>
      <p:nvGrpSpPr>
        <p:cNvPr id="1874" name="Shape 1874"/>
        <p:cNvGrpSpPr/>
        <p:nvPr/>
      </p:nvGrpSpPr>
      <p:grpSpPr>
        <a:xfrm>
          <a:off x="0" y="0"/>
          <a:ext cx="0" cy="0"/>
          <a:chOff x="0" y="0"/>
          <a:chExt cx="0" cy="0"/>
        </a:xfrm>
      </p:grpSpPr>
      <p:sp>
        <p:nvSpPr>
          <p:cNvPr id="1875" name="Google Shape;1875;p72"/>
          <p:cNvSpPr/>
          <p:nvPr/>
        </p:nvSpPr>
        <p:spPr>
          <a:xfrm flipH="1">
            <a:off x="1008588" y="534225"/>
            <a:ext cx="3513000" cy="403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876" name="Google Shape;1876;p72"/>
          <p:cNvSpPr/>
          <p:nvPr/>
        </p:nvSpPr>
        <p:spPr>
          <a:xfrm flipH="1" rot="-5400000">
            <a:off x="5336828" y="109173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2"/>
          <p:cNvSpPr/>
          <p:nvPr/>
        </p:nvSpPr>
        <p:spPr>
          <a:xfrm flipH="1">
            <a:off x="3423660" y="3435644"/>
            <a:ext cx="1419128" cy="12517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8" name="Google Shape;1878;p72"/>
          <p:cNvGrpSpPr/>
          <p:nvPr/>
        </p:nvGrpSpPr>
        <p:grpSpPr>
          <a:xfrm flipH="1">
            <a:off x="4535411" y="548656"/>
            <a:ext cx="2270935" cy="2260334"/>
            <a:chOff x="6762468" y="1386456"/>
            <a:chExt cx="2270935" cy="2260334"/>
          </a:xfrm>
        </p:grpSpPr>
        <p:sp>
          <p:nvSpPr>
            <p:cNvPr id="1879" name="Google Shape;1879;p72"/>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2"/>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2"/>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2"/>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2"/>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2"/>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2"/>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2"/>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2"/>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2"/>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2"/>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2"/>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2"/>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2"/>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2"/>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2"/>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2"/>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2"/>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2"/>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2"/>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2"/>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2"/>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2"/>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2"/>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2"/>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2"/>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2"/>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2"/>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2"/>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2"/>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2"/>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2"/>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2"/>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0">
  <p:cSld name="CUSTOM_58">
    <p:spTree>
      <p:nvGrpSpPr>
        <p:cNvPr id="1912" name="Shape 1912"/>
        <p:cNvGrpSpPr/>
        <p:nvPr/>
      </p:nvGrpSpPr>
      <p:grpSpPr>
        <a:xfrm>
          <a:off x="0" y="0"/>
          <a:ext cx="0" cy="0"/>
          <a:chOff x="0" y="0"/>
          <a:chExt cx="0" cy="0"/>
        </a:xfrm>
      </p:grpSpPr>
      <p:sp>
        <p:nvSpPr>
          <p:cNvPr id="1913" name="Google Shape;1913;p73"/>
          <p:cNvSpPr/>
          <p:nvPr/>
        </p:nvSpPr>
        <p:spPr>
          <a:xfrm flipH="1">
            <a:off x="1008588" y="534225"/>
            <a:ext cx="3513000" cy="403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914" name="Google Shape;1914;p73"/>
          <p:cNvSpPr/>
          <p:nvPr/>
        </p:nvSpPr>
        <p:spPr>
          <a:xfrm flipH="1" rot="-2266405">
            <a:off x="6427723" y="2503263"/>
            <a:ext cx="1938828" cy="330559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3"/>
          <p:cNvSpPr/>
          <p:nvPr/>
        </p:nvSpPr>
        <p:spPr>
          <a:xfrm>
            <a:off x="5666513" y="-1056875"/>
            <a:ext cx="3967449" cy="395099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3"/>
          <p:cNvSpPr/>
          <p:nvPr/>
        </p:nvSpPr>
        <p:spPr>
          <a:xfrm flipH="1">
            <a:off x="4993460" y="976475"/>
            <a:ext cx="1871779" cy="1796023"/>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1">
  <p:cSld name="CUSTOM_59">
    <p:spTree>
      <p:nvGrpSpPr>
        <p:cNvPr id="1917" name="Shape 1917"/>
        <p:cNvGrpSpPr/>
        <p:nvPr/>
      </p:nvGrpSpPr>
      <p:grpSpPr>
        <a:xfrm>
          <a:off x="0" y="0"/>
          <a:ext cx="0" cy="0"/>
          <a:chOff x="0" y="0"/>
          <a:chExt cx="0" cy="0"/>
        </a:xfrm>
      </p:grpSpPr>
      <p:sp>
        <p:nvSpPr>
          <p:cNvPr id="1918" name="Google Shape;1918;p74"/>
          <p:cNvSpPr/>
          <p:nvPr/>
        </p:nvSpPr>
        <p:spPr>
          <a:xfrm flipH="1">
            <a:off x="1017188" y="539150"/>
            <a:ext cx="3513000" cy="403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nvGrpSpPr>
          <p:cNvPr id="1919" name="Google Shape;1919;p74"/>
          <p:cNvGrpSpPr/>
          <p:nvPr/>
        </p:nvGrpSpPr>
        <p:grpSpPr>
          <a:xfrm flipH="1" rot="5400000">
            <a:off x="5410792" y="1327438"/>
            <a:ext cx="2277317" cy="5304377"/>
            <a:chOff x="224725" y="566950"/>
            <a:chExt cx="1850875" cy="4311100"/>
          </a:xfrm>
        </p:grpSpPr>
        <p:sp>
          <p:nvSpPr>
            <p:cNvPr id="1920" name="Google Shape;1920;p74"/>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4"/>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4"/>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4"/>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4"/>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4"/>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4"/>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4"/>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4"/>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4"/>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4"/>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4"/>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4"/>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4"/>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4"/>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4"/>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4"/>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4"/>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4"/>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4"/>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4"/>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4"/>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4"/>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4"/>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4" name="Google Shape;1944;p74"/>
          <p:cNvSpPr/>
          <p:nvPr/>
        </p:nvSpPr>
        <p:spPr>
          <a:xfrm flipH="1" rot="-3415034">
            <a:off x="5358889" y="52409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4"/>
          <p:cNvSpPr/>
          <p:nvPr/>
        </p:nvSpPr>
        <p:spPr>
          <a:xfrm flipH="1" rot="-1379372">
            <a:off x="5148635" y="1183665"/>
            <a:ext cx="1343009" cy="1754062"/>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4"/>
          <p:cNvSpPr/>
          <p:nvPr/>
        </p:nvSpPr>
        <p:spPr>
          <a:xfrm flipH="1">
            <a:off x="794051" y="3667402"/>
            <a:ext cx="1062209" cy="93695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2">
  <p:cSld name="CUSTOM_60">
    <p:spTree>
      <p:nvGrpSpPr>
        <p:cNvPr id="1947" name="Shape 1947"/>
        <p:cNvGrpSpPr/>
        <p:nvPr/>
      </p:nvGrpSpPr>
      <p:grpSpPr>
        <a:xfrm>
          <a:off x="0" y="0"/>
          <a:ext cx="0" cy="0"/>
          <a:chOff x="0" y="0"/>
          <a:chExt cx="0" cy="0"/>
        </a:xfrm>
      </p:grpSpPr>
      <p:sp>
        <p:nvSpPr>
          <p:cNvPr id="1948" name="Google Shape;1948;p75"/>
          <p:cNvSpPr/>
          <p:nvPr/>
        </p:nvSpPr>
        <p:spPr>
          <a:xfrm flipH="1">
            <a:off x="1008588" y="534225"/>
            <a:ext cx="3513000" cy="4031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949" name="Google Shape;1949;p75"/>
          <p:cNvSpPr/>
          <p:nvPr/>
        </p:nvSpPr>
        <p:spPr>
          <a:xfrm flipH="1" rot="-5096759">
            <a:off x="5974001" y="2294202"/>
            <a:ext cx="4913557" cy="3022954"/>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5"/>
          <p:cNvSpPr/>
          <p:nvPr/>
        </p:nvSpPr>
        <p:spPr>
          <a:xfrm>
            <a:off x="4236525" y="3712869"/>
            <a:ext cx="764314" cy="674188"/>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1" name="Google Shape;1951;p75"/>
          <p:cNvGrpSpPr/>
          <p:nvPr/>
        </p:nvGrpSpPr>
        <p:grpSpPr>
          <a:xfrm>
            <a:off x="6148229" y="1251727"/>
            <a:ext cx="1830972" cy="1822411"/>
            <a:chOff x="2414491" y="671177"/>
            <a:chExt cx="1830972" cy="1822411"/>
          </a:xfrm>
        </p:grpSpPr>
        <p:sp>
          <p:nvSpPr>
            <p:cNvPr id="1952" name="Google Shape;1952;p75"/>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5"/>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5"/>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5"/>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5"/>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5"/>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5"/>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5"/>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5"/>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5"/>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5"/>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5"/>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5"/>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5"/>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5"/>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5"/>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5"/>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5"/>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5"/>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5"/>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5"/>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5"/>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5"/>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5"/>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5"/>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5"/>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5"/>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5"/>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5"/>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5"/>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5"/>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5"/>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5"/>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5"/>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75"/>
          <p:cNvSpPr/>
          <p:nvPr/>
        </p:nvSpPr>
        <p:spPr>
          <a:xfrm rot="-4619829">
            <a:off x="5338279" y="-1392653"/>
            <a:ext cx="3210852" cy="3197538"/>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 name="Shape 157"/>
        <p:cNvGrpSpPr/>
        <p:nvPr/>
      </p:nvGrpSpPr>
      <p:grpSpPr>
        <a:xfrm>
          <a:off x="0" y="0"/>
          <a:ext cx="0" cy="0"/>
          <a:chOff x="0" y="0"/>
          <a:chExt cx="0" cy="0"/>
        </a:xfrm>
      </p:grpSpPr>
      <p:sp>
        <p:nvSpPr>
          <p:cNvPr id="158" name="Google Shape;158;p9"/>
          <p:cNvSpPr/>
          <p:nvPr/>
        </p:nvSpPr>
        <p:spPr>
          <a:xfrm>
            <a:off x="763275" y="799200"/>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6926300" y="-86950"/>
            <a:ext cx="4030804" cy="5999550"/>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112700" y="3113038"/>
            <a:ext cx="1938817" cy="3305577"/>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36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2" name="Google Shape;162;p9"/>
          <p:cNvSpPr txBox="1"/>
          <p:nvPr>
            <p:ph idx="1" type="subTitle"/>
          </p:nvPr>
        </p:nvSpPr>
        <p:spPr>
          <a:xfrm>
            <a:off x="1904250" y="2756350"/>
            <a:ext cx="53355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3" name="Shape 163"/>
        <p:cNvGrpSpPr/>
        <p:nvPr/>
      </p:nvGrpSpPr>
      <p:grpSpPr>
        <a:xfrm>
          <a:off x="0" y="0"/>
          <a:ext cx="0" cy="0"/>
          <a:chOff x="0" y="0"/>
          <a:chExt cx="0" cy="0"/>
        </a:xfrm>
      </p:grpSpPr>
      <p:sp>
        <p:nvSpPr>
          <p:cNvPr id="164" name="Google Shape;164;p10"/>
          <p:cNvSpPr/>
          <p:nvPr/>
        </p:nvSpPr>
        <p:spPr>
          <a:xfrm>
            <a:off x="0" y="0"/>
            <a:ext cx="9144000" cy="5143500"/>
          </a:xfrm>
          <a:prstGeom prst="rect">
            <a:avLst/>
          </a:prstGeom>
          <a:solidFill>
            <a:schemeClr val="accent1">
              <a:alpha val="553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txBox="1"/>
          <p:nvPr>
            <p:ph type="title"/>
          </p:nvPr>
        </p:nvSpPr>
        <p:spPr>
          <a:xfrm>
            <a:off x="4184875" y="1473300"/>
            <a:ext cx="4245900" cy="21969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sz="4000">
                <a:solidFill>
                  <a:schemeClr val="dk1"/>
                </a:solidFill>
              </a:defRPr>
            </a:lvl1pPr>
            <a:lvl2pPr lvl="1">
              <a:spcBef>
                <a:spcPts val="0"/>
              </a:spcBef>
              <a:spcAft>
                <a:spcPts val="0"/>
              </a:spcAft>
              <a:buSzPts val="3000"/>
              <a:buNone/>
              <a:defRPr>
                <a:latin typeface="Manjari"/>
                <a:ea typeface="Manjari"/>
                <a:cs typeface="Manjari"/>
                <a:sym typeface="Manjari"/>
              </a:defRPr>
            </a:lvl2pPr>
            <a:lvl3pPr lvl="2">
              <a:spcBef>
                <a:spcPts val="0"/>
              </a:spcBef>
              <a:spcAft>
                <a:spcPts val="0"/>
              </a:spcAft>
              <a:buSzPts val="3000"/>
              <a:buNone/>
              <a:defRPr>
                <a:latin typeface="Manjari"/>
                <a:ea typeface="Manjari"/>
                <a:cs typeface="Manjari"/>
                <a:sym typeface="Manjari"/>
              </a:defRPr>
            </a:lvl3pPr>
            <a:lvl4pPr lvl="3">
              <a:spcBef>
                <a:spcPts val="0"/>
              </a:spcBef>
              <a:spcAft>
                <a:spcPts val="0"/>
              </a:spcAft>
              <a:buSzPts val="3000"/>
              <a:buNone/>
              <a:defRPr>
                <a:latin typeface="Manjari"/>
                <a:ea typeface="Manjari"/>
                <a:cs typeface="Manjari"/>
                <a:sym typeface="Manjari"/>
              </a:defRPr>
            </a:lvl4pPr>
            <a:lvl5pPr lvl="4">
              <a:spcBef>
                <a:spcPts val="0"/>
              </a:spcBef>
              <a:spcAft>
                <a:spcPts val="0"/>
              </a:spcAft>
              <a:buSzPts val="3000"/>
              <a:buNone/>
              <a:defRPr>
                <a:latin typeface="Manjari"/>
                <a:ea typeface="Manjari"/>
                <a:cs typeface="Manjari"/>
                <a:sym typeface="Manjari"/>
              </a:defRPr>
            </a:lvl5pPr>
            <a:lvl6pPr lvl="5">
              <a:spcBef>
                <a:spcPts val="0"/>
              </a:spcBef>
              <a:spcAft>
                <a:spcPts val="0"/>
              </a:spcAft>
              <a:buSzPts val="3000"/>
              <a:buNone/>
              <a:defRPr>
                <a:latin typeface="Manjari"/>
                <a:ea typeface="Manjari"/>
                <a:cs typeface="Manjari"/>
                <a:sym typeface="Manjari"/>
              </a:defRPr>
            </a:lvl6pPr>
            <a:lvl7pPr lvl="6">
              <a:spcBef>
                <a:spcPts val="0"/>
              </a:spcBef>
              <a:spcAft>
                <a:spcPts val="0"/>
              </a:spcAft>
              <a:buSzPts val="3000"/>
              <a:buNone/>
              <a:defRPr>
                <a:latin typeface="Manjari"/>
                <a:ea typeface="Manjari"/>
                <a:cs typeface="Manjari"/>
                <a:sym typeface="Manjari"/>
              </a:defRPr>
            </a:lvl7pPr>
            <a:lvl8pPr lvl="7">
              <a:spcBef>
                <a:spcPts val="0"/>
              </a:spcBef>
              <a:spcAft>
                <a:spcPts val="0"/>
              </a:spcAft>
              <a:buSzPts val="3000"/>
              <a:buNone/>
              <a:defRPr>
                <a:latin typeface="Manjari"/>
                <a:ea typeface="Manjari"/>
                <a:cs typeface="Manjari"/>
                <a:sym typeface="Manjari"/>
              </a:defRPr>
            </a:lvl8pPr>
            <a:lvl9pPr lvl="8">
              <a:spcBef>
                <a:spcPts val="0"/>
              </a:spcBef>
              <a:spcAft>
                <a:spcPts val="0"/>
              </a:spcAft>
              <a:buSzPts val="3000"/>
              <a:buNone/>
              <a:defRPr>
                <a:latin typeface="Manjari"/>
                <a:ea typeface="Manjari"/>
                <a:cs typeface="Manjari"/>
                <a:sym typeface="Manjari"/>
              </a:defRPr>
            </a:lvl9pPr>
          </a:lstStyle>
          <a:p/>
        </p:txBody>
      </p:sp>
      <p:sp>
        <p:nvSpPr>
          <p:cNvPr id="166" name="Google Shape;166;p10"/>
          <p:cNvSpPr/>
          <p:nvPr/>
        </p:nvSpPr>
        <p:spPr>
          <a:xfrm flipH="1" rot="7018826">
            <a:off x="2857318" y="-764238"/>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flipH="1" rot="-8259636">
            <a:off x="4411264" y="3000624"/>
            <a:ext cx="3210911" cy="3197598"/>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2285225" y="3225607"/>
            <a:ext cx="1419128" cy="12517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theme" Target="../theme/theme2.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4250" y="445025"/>
            <a:ext cx="8055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544250" y="1152475"/>
            <a:ext cx="8055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indent="-317500" lvl="1" marL="914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indent="-317500" lvl="2" marL="1371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indent="-317500" lvl="3" marL="1828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indent="-317500" lvl="4" marL="22860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indent="-317500" lvl="5" marL="27432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indent="-317500" lvl="6" marL="3200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indent="-317500" lvl="7" marL="3657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indent="-317500" lvl="8" marL="4114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0.jpg"/><Relationship Id="rId5" Type="http://schemas.openxmlformats.org/officeDocument/2006/relationships/image" Target="../media/image4.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1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90" name="Shape 1990"/>
        <p:cNvGrpSpPr/>
        <p:nvPr/>
      </p:nvGrpSpPr>
      <p:grpSpPr>
        <a:xfrm>
          <a:off x="0" y="0"/>
          <a:ext cx="0" cy="0"/>
          <a:chOff x="0" y="0"/>
          <a:chExt cx="0" cy="0"/>
        </a:xfrm>
      </p:grpSpPr>
      <p:sp>
        <p:nvSpPr>
          <p:cNvPr id="1991" name="Google Shape;1991;p76"/>
          <p:cNvSpPr txBox="1"/>
          <p:nvPr>
            <p:ph type="ctrTitle"/>
          </p:nvPr>
        </p:nvSpPr>
        <p:spPr>
          <a:xfrm>
            <a:off x="1283094" y="1290750"/>
            <a:ext cx="65778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chemeClr val="accent2"/>
                </a:solidFill>
              </a:rPr>
              <a:t>POV</a:t>
            </a:r>
            <a:r>
              <a:rPr lang="en">
                <a:solidFill>
                  <a:schemeClr val="accent2"/>
                </a:solidFill>
              </a:rPr>
              <a:t>, </a:t>
            </a:r>
            <a:r>
              <a:rPr lang="en" u="sng">
                <a:solidFill>
                  <a:schemeClr val="accent2"/>
                </a:solidFill>
              </a:rPr>
              <a:t>HMW</a:t>
            </a:r>
            <a:r>
              <a:rPr lang="en">
                <a:solidFill>
                  <a:schemeClr val="accent2"/>
                </a:solidFill>
              </a:rPr>
              <a:t>, </a:t>
            </a:r>
            <a:r>
              <a:rPr lang="en">
                <a:solidFill>
                  <a:schemeClr val="accent1"/>
                </a:solidFill>
              </a:rPr>
              <a:t>Experience Prototypes</a:t>
            </a:r>
            <a:endParaRPr>
              <a:solidFill>
                <a:schemeClr val="accent1"/>
              </a:solidFill>
            </a:endParaRPr>
          </a:p>
        </p:txBody>
      </p:sp>
      <p:sp>
        <p:nvSpPr>
          <p:cNvPr id="1992" name="Google Shape;1992;p76"/>
          <p:cNvSpPr txBox="1"/>
          <p:nvPr>
            <p:ph idx="1" type="subTitle"/>
          </p:nvPr>
        </p:nvSpPr>
        <p:spPr>
          <a:xfrm>
            <a:off x="1283100" y="3394625"/>
            <a:ext cx="65778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t>CS147: Assignment #2</a:t>
            </a:r>
            <a:endParaRPr sz="1700"/>
          </a:p>
          <a:p>
            <a:pPr indent="0" lvl="0" marL="0" rtl="0" algn="ctr">
              <a:spcBef>
                <a:spcPts val="0"/>
              </a:spcBef>
              <a:spcAft>
                <a:spcPts val="0"/>
              </a:spcAft>
              <a:buClr>
                <a:schemeClr val="dk1"/>
              </a:buClr>
              <a:buSzPts val="1100"/>
              <a:buFont typeface="Arial"/>
              <a:buNone/>
            </a:pPr>
            <a:r>
              <a:t/>
            </a:r>
            <a:endParaRPr sz="1700"/>
          </a:p>
          <a:p>
            <a:pPr indent="0" lvl="0" marL="0" rtl="0" algn="ctr">
              <a:spcBef>
                <a:spcPts val="0"/>
              </a:spcBef>
              <a:spcAft>
                <a:spcPts val="0"/>
              </a:spcAft>
              <a:buClr>
                <a:schemeClr val="dk1"/>
              </a:buClr>
              <a:buSzPts val="1100"/>
              <a:buFont typeface="Arial"/>
              <a:buNone/>
            </a:pPr>
            <a:r>
              <a:rPr lang="en" sz="1400"/>
              <a:t>Matthew Mattei, </a:t>
            </a:r>
            <a:r>
              <a:rPr lang="en" sz="1400"/>
              <a:t>Alison Rogers, </a:t>
            </a:r>
            <a:r>
              <a:rPr lang="en" sz="1400"/>
              <a:t>Justin Blumencranz, Monica Hicks</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8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Initial POV</a:t>
            </a:r>
            <a:endParaRPr/>
          </a:p>
        </p:txBody>
      </p:sp>
      <p:graphicFrame>
        <p:nvGraphicFramePr>
          <p:cNvPr id="2102" name="Google Shape;2102;p85"/>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Jerry, a diving Paly high schooler committed to College.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learn</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a:t>
                      </a:r>
                      <a:r>
                        <a:rPr lang="en" sz="1600">
                          <a:solidFill>
                            <a:schemeClr val="accent2"/>
                          </a:solidFill>
                          <a:latin typeface="Manjari"/>
                          <a:ea typeface="Manjari"/>
                          <a:cs typeface="Manjari"/>
                          <a:sym typeface="Manjari"/>
                        </a:rPr>
                        <a:t>hat, despite falling out love with diving, he does it for 2.5 hours each day, except weekends.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a:t>
                      </a:r>
                      <a:r>
                        <a:rPr lang="en" sz="1600">
                          <a:solidFill>
                            <a:schemeClr val="accent2"/>
                          </a:solidFill>
                          <a:latin typeface="Manjari"/>
                          <a:ea typeface="Manjari"/>
                          <a:cs typeface="Manjari"/>
                          <a:sym typeface="Manjari"/>
                        </a:rPr>
                        <a:t>hat he’s afraid of losing opportunities.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o</a:t>
                      </a:r>
                      <a:r>
                        <a:rPr lang="en" sz="1600">
                          <a:solidFill>
                            <a:schemeClr val="accent2"/>
                          </a:solidFill>
                          <a:latin typeface="Manjari"/>
                          <a:ea typeface="Manjari"/>
                          <a:cs typeface="Manjari"/>
                          <a:sym typeface="Manjari"/>
                        </a:rPr>
                        <a:t>ffer more pressure-free opportunities to explore his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8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Initial POV</a:t>
            </a:r>
            <a:endParaRPr/>
          </a:p>
        </p:txBody>
      </p:sp>
      <p:graphicFrame>
        <p:nvGraphicFramePr>
          <p:cNvPr id="2108" name="Google Shape;2108;p86"/>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Jerry, a diving Paly high schooler committed to College.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learn</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despite falling out love with diving, he does it for 2.5 hours each day, except weekends.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he’s afraid of losing opportunities.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offer more pressure-free opportunities to explore his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109" name="Google Shape;2109;p86"/>
          <p:cNvSpPr/>
          <p:nvPr/>
        </p:nvSpPr>
        <p:spPr>
          <a:xfrm rot="1161540">
            <a:off x="6259043" y="1623789"/>
            <a:ext cx="2058911" cy="471557"/>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jari"/>
                <a:ea typeface="Manjari"/>
                <a:cs typeface="Manjari"/>
                <a:sym typeface="Manjari"/>
              </a:rPr>
              <a:t>phrasing not quite relevant</a:t>
            </a:r>
            <a:endParaRPr>
              <a:latin typeface="Manjari"/>
              <a:ea typeface="Manjari"/>
              <a:cs typeface="Manjari"/>
              <a:sym typeface="Manja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8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Initial POV</a:t>
            </a:r>
            <a:endParaRPr/>
          </a:p>
        </p:txBody>
      </p:sp>
      <p:graphicFrame>
        <p:nvGraphicFramePr>
          <p:cNvPr id="2115" name="Google Shape;2115;p87"/>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Jerry, a diving Paly high schooler committed to College.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learn</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despite falling out love with diving, he does it for 2.5 hours each day, except weekends.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he’s afraid of losing opportunities.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offer more pressure-free opportunities to explore his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116" name="Google Shape;2116;p87"/>
          <p:cNvSpPr/>
          <p:nvPr/>
        </p:nvSpPr>
        <p:spPr>
          <a:xfrm rot="1161540">
            <a:off x="6259043" y="1623789"/>
            <a:ext cx="2058911" cy="471557"/>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jari"/>
                <a:ea typeface="Manjari"/>
                <a:cs typeface="Manjari"/>
                <a:sym typeface="Manjari"/>
              </a:rPr>
              <a:t>phrasing not quite relevant</a:t>
            </a:r>
            <a:endParaRPr>
              <a:latin typeface="Manjari"/>
              <a:ea typeface="Manjari"/>
              <a:cs typeface="Manjari"/>
              <a:sym typeface="Manjari"/>
            </a:endParaRPr>
          </a:p>
        </p:txBody>
      </p:sp>
      <p:sp>
        <p:nvSpPr>
          <p:cNvPr id="2117" name="Google Shape;2117;p87"/>
          <p:cNvSpPr/>
          <p:nvPr/>
        </p:nvSpPr>
        <p:spPr>
          <a:xfrm>
            <a:off x="3846275" y="3175000"/>
            <a:ext cx="1887000" cy="4899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jari"/>
                <a:ea typeface="Manjari"/>
                <a:cs typeface="Manjari"/>
                <a:sym typeface="Manjari"/>
              </a:rPr>
              <a:t>w</a:t>
            </a:r>
            <a:r>
              <a:rPr lang="en">
                <a:latin typeface="Manjari"/>
                <a:ea typeface="Manjari"/>
                <a:cs typeface="Manjari"/>
                <a:sym typeface="Manjari"/>
              </a:rPr>
              <a:t>ay too broad</a:t>
            </a:r>
            <a:endParaRPr>
              <a:latin typeface="Manjari"/>
              <a:ea typeface="Manjari"/>
              <a:cs typeface="Manjari"/>
              <a:sym typeface="Manja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8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Initial POV</a:t>
            </a:r>
            <a:endParaRPr/>
          </a:p>
        </p:txBody>
      </p:sp>
      <p:graphicFrame>
        <p:nvGraphicFramePr>
          <p:cNvPr id="2123" name="Google Shape;2123;p88"/>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Jerry, a diving Paly high schooler committed to College.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learn</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despite falling out love with diving, he does it for 2.5 hours each day, except weekends.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he’s afraid of losing opportunities.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offer more pressure-free opportunities to explore his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124" name="Google Shape;2124;p88"/>
          <p:cNvSpPr/>
          <p:nvPr/>
        </p:nvSpPr>
        <p:spPr>
          <a:xfrm rot="1161540">
            <a:off x="6259043" y="1623789"/>
            <a:ext cx="2058911" cy="471557"/>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jari"/>
                <a:ea typeface="Manjari"/>
                <a:cs typeface="Manjari"/>
                <a:sym typeface="Manjari"/>
              </a:rPr>
              <a:t>phrasing not quite relevant</a:t>
            </a:r>
            <a:endParaRPr>
              <a:latin typeface="Manjari"/>
              <a:ea typeface="Manjari"/>
              <a:cs typeface="Manjari"/>
              <a:sym typeface="Manjari"/>
            </a:endParaRPr>
          </a:p>
        </p:txBody>
      </p:sp>
      <p:sp>
        <p:nvSpPr>
          <p:cNvPr id="2125" name="Google Shape;2125;p88"/>
          <p:cNvSpPr/>
          <p:nvPr/>
        </p:nvSpPr>
        <p:spPr>
          <a:xfrm>
            <a:off x="3846275" y="3175000"/>
            <a:ext cx="1887000" cy="4899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jari"/>
                <a:ea typeface="Manjari"/>
                <a:cs typeface="Manjari"/>
                <a:sym typeface="Manjari"/>
              </a:rPr>
              <a:t>way too broad</a:t>
            </a:r>
            <a:endParaRPr>
              <a:latin typeface="Manjari"/>
              <a:ea typeface="Manjari"/>
              <a:cs typeface="Manjari"/>
              <a:sym typeface="Manjari"/>
            </a:endParaRPr>
          </a:p>
        </p:txBody>
      </p:sp>
      <p:sp>
        <p:nvSpPr>
          <p:cNvPr id="2126" name="Google Shape;2126;p88"/>
          <p:cNvSpPr/>
          <p:nvPr/>
        </p:nvSpPr>
        <p:spPr>
          <a:xfrm rot="-725849">
            <a:off x="3138689" y="4190997"/>
            <a:ext cx="2204456" cy="489963"/>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jari"/>
                <a:ea typeface="Manjari"/>
                <a:cs typeface="Manjari"/>
                <a:sym typeface="Manjari"/>
              </a:rPr>
              <a:t>There has to be a better focal point</a:t>
            </a:r>
            <a:endParaRPr>
              <a:latin typeface="Manjari"/>
              <a:ea typeface="Manjari"/>
              <a:cs typeface="Manjari"/>
              <a:sym typeface="Manja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89"/>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POVs,</a:t>
            </a:r>
            <a:endParaRPr/>
          </a:p>
          <a:p>
            <a:pPr indent="0" lvl="0" marL="0" rtl="0" algn="ctr">
              <a:spcBef>
                <a:spcPts val="0"/>
              </a:spcBef>
              <a:spcAft>
                <a:spcPts val="0"/>
              </a:spcAft>
              <a:buNone/>
            </a:pPr>
            <a:r>
              <a:rPr lang="en"/>
              <a:t>HMWs</a:t>
            </a:r>
            <a:endParaRPr/>
          </a:p>
        </p:txBody>
      </p:sp>
      <p:sp>
        <p:nvSpPr>
          <p:cNvPr id="2132" name="Google Shape;2132;p89"/>
          <p:cNvSpPr txBox="1"/>
          <p:nvPr>
            <p:ph idx="2" type="title"/>
          </p:nvPr>
        </p:nvSpPr>
        <p:spPr>
          <a:xfrm>
            <a:off x="1933650" y="746625"/>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02.1</a:t>
            </a:r>
            <a:endParaRPr/>
          </a:p>
        </p:txBody>
      </p:sp>
      <p:sp>
        <p:nvSpPr>
          <p:cNvPr id="2133" name="Google Shape;2133;p89"/>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9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Revised Jerry POV</a:t>
            </a:r>
            <a:endParaRPr/>
          </a:p>
        </p:txBody>
      </p:sp>
      <p:graphicFrame>
        <p:nvGraphicFramePr>
          <p:cNvPr id="2139" name="Google Shape;2139;p90"/>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Jerry, a Paly high school diver uncertain about his future at college.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a:t>
                      </a:r>
                      <a:r>
                        <a:rPr lang="en" sz="1600">
                          <a:solidFill>
                            <a:schemeClr val="accent2"/>
                          </a:solidFill>
                          <a:latin typeface="Manjari"/>
                          <a:ea typeface="Manjari"/>
                          <a:cs typeface="Manjari"/>
                          <a:sym typeface="Manjari"/>
                        </a:rPr>
                        <a:t>hat he dives 2.5 hours every weekday despite having lost his passion for the sport.</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 is afraid to explore new hobbies and activities if they came at the potential expense of existing </a:t>
                      </a:r>
                      <a:r>
                        <a:rPr lang="en" sz="1600">
                          <a:solidFill>
                            <a:schemeClr val="accent2"/>
                          </a:solidFill>
                          <a:latin typeface="Manjari"/>
                          <a:ea typeface="Manjari"/>
                          <a:cs typeface="Manjari"/>
                          <a:sym typeface="Manjari"/>
                        </a:rPr>
                        <a:t>skills</a:t>
                      </a:r>
                      <a:r>
                        <a:rPr lang="en" sz="1600">
                          <a:solidFill>
                            <a:schemeClr val="accent2"/>
                          </a:solidFill>
                          <a:latin typeface="Manjari"/>
                          <a:ea typeface="Manjari"/>
                          <a:cs typeface="Manjari"/>
                          <a:sym typeface="Manjari"/>
                        </a:rPr>
                        <a:t>.</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f</a:t>
                      </a:r>
                      <a:r>
                        <a:rPr lang="en" sz="1600">
                          <a:solidFill>
                            <a:schemeClr val="accent2"/>
                          </a:solidFill>
                          <a:latin typeface="Manjari"/>
                          <a:ea typeface="Manjari"/>
                          <a:cs typeface="Manjari"/>
                          <a:sym typeface="Manjari"/>
                        </a:rPr>
                        <a:t>or him to have low-commitment opportunities to shop new activities in a flexible manner.</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3" name="Shape 2143"/>
        <p:cNvGrpSpPr/>
        <p:nvPr/>
      </p:nvGrpSpPr>
      <p:grpSpPr>
        <a:xfrm>
          <a:off x="0" y="0"/>
          <a:ext cx="0" cy="0"/>
          <a:chOff x="0" y="0"/>
          <a:chExt cx="0" cy="0"/>
        </a:xfrm>
      </p:grpSpPr>
      <p:sp>
        <p:nvSpPr>
          <p:cNvPr id="2144" name="Google Shape;2144;p91"/>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Now we have a foundation for making incisive POVs</a:t>
            </a:r>
            <a:endParaRPr/>
          </a:p>
        </p:txBody>
      </p:sp>
      <p:sp>
        <p:nvSpPr>
          <p:cNvPr id="2145" name="Google Shape;2145;p91"/>
          <p:cNvSpPr txBox="1"/>
          <p:nvPr>
            <p:ph idx="1" type="subTitle"/>
          </p:nvPr>
        </p:nvSpPr>
        <p:spPr>
          <a:xfrm>
            <a:off x="1904250" y="2756350"/>
            <a:ext cx="53355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lang="en"/>
              <a:t>a</a:t>
            </a:r>
            <a:r>
              <a:rPr lang="en"/>
              <a:t>nd we’re finding some strong signal that </a:t>
            </a:r>
            <a:r>
              <a:rPr i="1" lang="en"/>
              <a:t>connecting to yourself and others </a:t>
            </a:r>
            <a:r>
              <a:rPr lang="en"/>
              <a:t>are</a:t>
            </a:r>
            <a:r>
              <a:rPr lang="en"/>
              <a:t> threads worth pulling.</a:t>
            </a:r>
            <a:endParaRPr/>
          </a:p>
        </p:txBody>
      </p:sp>
      <p:sp>
        <p:nvSpPr>
          <p:cNvPr id="2146" name="Google Shape;2146;p91"/>
          <p:cNvSpPr/>
          <p:nvPr/>
        </p:nvSpPr>
        <p:spPr>
          <a:xfrm>
            <a:off x="3881688" y="3991450"/>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9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Sasha POV</a:t>
            </a:r>
            <a:endParaRPr/>
          </a:p>
        </p:txBody>
      </p:sp>
      <p:graphicFrame>
        <p:nvGraphicFramePr>
          <p:cNvPr id="2152" name="Google Shape;2152;p92"/>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Sasha, a high schooler coaching volleyball obsessed with academic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a:t>
                      </a:r>
                      <a:r>
                        <a:rPr lang="en" sz="1600">
                          <a:solidFill>
                            <a:schemeClr val="accent2"/>
                          </a:solidFill>
                          <a:latin typeface="Manjari"/>
                          <a:ea typeface="Manjari"/>
                          <a:cs typeface="Manjari"/>
                          <a:sym typeface="Manjari"/>
                        </a:rPr>
                        <a:t>hat she no longer plays volleyball, despite enjoying it, in favor of a coaching job that looks better on her college application.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she believes sacrificing her high school enjoyment is necessary for a secure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c</a:t>
                      </a:r>
                      <a:r>
                        <a:rPr lang="en" sz="1600">
                          <a:solidFill>
                            <a:schemeClr val="accent2"/>
                          </a:solidFill>
                          <a:latin typeface="Manjari"/>
                          <a:ea typeface="Manjari"/>
                          <a:cs typeface="Manjari"/>
                          <a:sym typeface="Manjari"/>
                        </a:rPr>
                        <a:t>onvince Sasha that she can pursue her genuine passions </a:t>
                      </a:r>
                      <a:r>
                        <a:rPr lang="en" sz="1600" u="sng">
                          <a:solidFill>
                            <a:schemeClr val="accent2"/>
                          </a:solidFill>
                          <a:latin typeface="Manjari"/>
                          <a:ea typeface="Manjari"/>
                          <a:cs typeface="Manjari"/>
                          <a:sym typeface="Manjari"/>
                        </a:rPr>
                        <a:t>and</a:t>
                      </a:r>
                      <a:r>
                        <a:rPr lang="en" sz="1600">
                          <a:solidFill>
                            <a:schemeClr val="accent2"/>
                          </a:solidFill>
                          <a:latin typeface="Manjari"/>
                          <a:ea typeface="Manjari"/>
                          <a:cs typeface="Manjari"/>
                          <a:sym typeface="Manjari"/>
                        </a:rPr>
                        <a:t> set herself up for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9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Sasha POV</a:t>
            </a:r>
            <a:endParaRPr/>
          </a:p>
        </p:txBody>
      </p:sp>
      <p:graphicFrame>
        <p:nvGraphicFramePr>
          <p:cNvPr id="2158" name="Google Shape;2158;p93"/>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Sasha, a high schooler coaching volleyball obsessed with academic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she no longer plays volleyball, despite enjoying it, in favor of a coaching job that looks better on her college application.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she believes sacrificing her high school enjoyment is necessary for a secure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convince Sasha that she can pursue her genuine passions </a:t>
                      </a:r>
                      <a:r>
                        <a:rPr lang="en" sz="1600" u="sng">
                          <a:solidFill>
                            <a:schemeClr val="accent2"/>
                          </a:solidFill>
                          <a:latin typeface="Manjari"/>
                          <a:ea typeface="Manjari"/>
                          <a:cs typeface="Manjari"/>
                          <a:sym typeface="Manjari"/>
                        </a:rPr>
                        <a:t>and</a:t>
                      </a:r>
                      <a:r>
                        <a:rPr lang="en" sz="1600">
                          <a:solidFill>
                            <a:schemeClr val="accent2"/>
                          </a:solidFill>
                          <a:latin typeface="Manjari"/>
                          <a:ea typeface="Manjari"/>
                          <a:cs typeface="Manjari"/>
                          <a:sym typeface="Manjari"/>
                        </a:rPr>
                        <a:t> set herself up for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159" name="Google Shape;2159;p93"/>
          <p:cNvSpPr/>
          <p:nvPr/>
        </p:nvSpPr>
        <p:spPr>
          <a:xfrm rot="-455306">
            <a:off x="559348" y="470400"/>
            <a:ext cx="2746554" cy="599257"/>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curating a college app like therapy?</a:t>
            </a:r>
            <a:endParaRPr sz="1800">
              <a:latin typeface="Manjari"/>
              <a:ea typeface="Manjari"/>
              <a:cs typeface="Manjari"/>
              <a:sym typeface="Manja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9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Sasha POV</a:t>
            </a:r>
            <a:endParaRPr/>
          </a:p>
        </p:txBody>
      </p:sp>
      <p:graphicFrame>
        <p:nvGraphicFramePr>
          <p:cNvPr id="2165" name="Google Shape;2165;p94"/>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Sasha, a high schooler coaching volleyball obsessed with academic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she no longer plays volleyball, despite enjoying it, in favor of a coaching job that looks better on her college application.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she believes sacrificing her high school enjoyment is necessary for a secure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convince Sasha that she can pursue her genuine passions </a:t>
                      </a:r>
                      <a:r>
                        <a:rPr lang="en" sz="1600" u="sng">
                          <a:solidFill>
                            <a:schemeClr val="accent2"/>
                          </a:solidFill>
                          <a:latin typeface="Manjari"/>
                          <a:ea typeface="Manjari"/>
                          <a:cs typeface="Manjari"/>
                          <a:sym typeface="Manjari"/>
                        </a:rPr>
                        <a:t>and</a:t>
                      </a:r>
                      <a:r>
                        <a:rPr lang="en" sz="1600">
                          <a:solidFill>
                            <a:schemeClr val="accent2"/>
                          </a:solidFill>
                          <a:latin typeface="Manjari"/>
                          <a:ea typeface="Manjari"/>
                          <a:cs typeface="Manjari"/>
                          <a:sym typeface="Manjari"/>
                        </a:rPr>
                        <a:t> set herself up for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166" name="Google Shape;2166;p94"/>
          <p:cNvSpPr/>
          <p:nvPr/>
        </p:nvSpPr>
        <p:spPr>
          <a:xfrm rot="-455306">
            <a:off x="550473" y="412245"/>
            <a:ext cx="2746554" cy="734262"/>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curating a college app like a bucket list?</a:t>
            </a:r>
            <a:endParaRPr sz="1800">
              <a:latin typeface="Manjari"/>
              <a:ea typeface="Manjari"/>
              <a:cs typeface="Manjari"/>
              <a:sym typeface="Manja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77"/>
          <p:cNvSpPr txBox="1"/>
          <p:nvPr>
            <p:ph type="title"/>
          </p:nvPr>
        </p:nvSpPr>
        <p:spPr>
          <a:xfrm>
            <a:off x="620699" y="1665463"/>
            <a:ext cx="2167800" cy="4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Matthew Mattei</a:t>
            </a:r>
            <a:endParaRPr sz="2600"/>
          </a:p>
        </p:txBody>
      </p:sp>
      <p:sp>
        <p:nvSpPr>
          <p:cNvPr id="1998" name="Google Shape;1998;p77"/>
          <p:cNvSpPr txBox="1"/>
          <p:nvPr>
            <p:ph idx="9"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Glue Crew</a:t>
            </a:r>
            <a:endParaRPr/>
          </a:p>
        </p:txBody>
      </p:sp>
      <p:pic>
        <p:nvPicPr>
          <p:cNvPr id="1999" name="Google Shape;1999;p77"/>
          <p:cNvPicPr preferRelativeResize="0"/>
          <p:nvPr/>
        </p:nvPicPr>
        <p:blipFill rotWithShape="1">
          <a:blip r:embed="rId3">
            <a:alphaModFix/>
          </a:blip>
          <a:srcRect b="4908" l="4943" r="4014" t="4199"/>
          <a:stretch/>
        </p:blipFill>
        <p:spPr>
          <a:xfrm>
            <a:off x="1136100" y="2349714"/>
            <a:ext cx="1137000" cy="1128300"/>
          </a:xfrm>
          <a:prstGeom prst="ellipse">
            <a:avLst/>
          </a:prstGeom>
          <a:noFill/>
          <a:ln cap="flat" cmpd="sng" w="9525">
            <a:solidFill>
              <a:srgbClr val="84A461"/>
            </a:solidFill>
            <a:prstDash val="solid"/>
            <a:round/>
            <a:headEnd len="sm" w="sm" type="none"/>
            <a:tailEnd len="sm" w="sm" type="none"/>
          </a:ln>
        </p:spPr>
      </p:pic>
      <p:sp>
        <p:nvSpPr>
          <p:cNvPr id="2000" name="Google Shape;2000;p77"/>
          <p:cNvSpPr txBox="1"/>
          <p:nvPr>
            <p:ph type="title"/>
          </p:nvPr>
        </p:nvSpPr>
        <p:spPr>
          <a:xfrm>
            <a:off x="2348549" y="2076763"/>
            <a:ext cx="2167800" cy="4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Alison</a:t>
            </a:r>
            <a:endParaRPr sz="2600"/>
          </a:p>
          <a:p>
            <a:pPr indent="0" lvl="0" marL="0" rtl="0" algn="ctr">
              <a:spcBef>
                <a:spcPts val="0"/>
              </a:spcBef>
              <a:spcAft>
                <a:spcPts val="0"/>
              </a:spcAft>
              <a:buNone/>
            </a:pPr>
            <a:r>
              <a:rPr lang="en" sz="2600"/>
              <a:t>Rogers</a:t>
            </a:r>
            <a:endParaRPr sz="2600"/>
          </a:p>
        </p:txBody>
      </p:sp>
      <p:pic>
        <p:nvPicPr>
          <p:cNvPr id="2001" name="Google Shape;2001;p77"/>
          <p:cNvPicPr preferRelativeResize="0"/>
          <p:nvPr/>
        </p:nvPicPr>
        <p:blipFill rotWithShape="1">
          <a:blip r:embed="rId3">
            <a:alphaModFix/>
          </a:blip>
          <a:srcRect b="4908" l="4943" r="4014" t="4199"/>
          <a:stretch/>
        </p:blipFill>
        <p:spPr>
          <a:xfrm>
            <a:off x="2863950" y="2793014"/>
            <a:ext cx="1137000" cy="1128300"/>
          </a:xfrm>
          <a:prstGeom prst="ellipse">
            <a:avLst/>
          </a:prstGeom>
          <a:noFill/>
          <a:ln>
            <a:noFill/>
          </a:ln>
        </p:spPr>
      </p:pic>
      <p:sp>
        <p:nvSpPr>
          <p:cNvPr id="2002" name="Google Shape;2002;p77"/>
          <p:cNvSpPr txBox="1"/>
          <p:nvPr>
            <p:ph type="title"/>
          </p:nvPr>
        </p:nvSpPr>
        <p:spPr>
          <a:xfrm>
            <a:off x="4137450" y="1752620"/>
            <a:ext cx="2371200" cy="23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Justin</a:t>
            </a:r>
            <a:endParaRPr sz="2600"/>
          </a:p>
          <a:p>
            <a:pPr indent="0" lvl="0" marL="0" rtl="0" algn="ctr">
              <a:spcBef>
                <a:spcPts val="0"/>
              </a:spcBef>
              <a:spcAft>
                <a:spcPts val="0"/>
              </a:spcAft>
              <a:buNone/>
            </a:pPr>
            <a:r>
              <a:rPr lang="en" sz="2600"/>
              <a:t>Blumencranz</a:t>
            </a:r>
            <a:endParaRPr sz="2600"/>
          </a:p>
        </p:txBody>
      </p:sp>
      <p:pic>
        <p:nvPicPr>
          <p:cNvPr id="2003" name="Google Shape;2003;p77"/>
          <p:cNvPicPr preferRelativeResize="0"/>
          <p:nvPr/>
        </p:nvPicPr>
        <p:blipFill rotWithShape="1">
          <a:blip r:embed="rId3">
            <a:alphaModFix/>
          </a:blip>
          <a:srcRect b="4908" l="4943" r="4014" t="4199"/>
          <a:stretch/>
        </p:blipFill>
        <p:spPr>
          <a:xfrm>
            <a:off x="4754550" y="2349714"/>
            <a:ext cx="1137000" cy="1128300"/>
          </a:xfrm>
          <a:prstGeom prst="ellipse">
            <a:avLst/>
          </a:prstGeom>
          <a:noFill/>
          <a:ln>
            <a:noFill/>
          </a:ln>
        </p:spPr>
      </p:pic>
      <p:sp>
        <p:nvSpPr>
          <p:cNvPr id="2004" name="Google Shape;2004;p77"/>
          <p:cNvSpPr txBox="1"/>
          <p:nvPr>
            <p:ph type="title"/>
          </p:nvPr>
        </p:nvSpPr>
        <p:spPr>
          <a:xfrm>
            <a:off x="6094974" y="2076763"/>
            <a:ext cx="2167800" cy="41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Monica Hicks</a:t>
            </a:r>
            <a:endParaRPr sz="2600"/>
          </a:p>
        </p:txBody>
      </p:sp>
      <p:pic>
        <p:nvPicPr>
          <p:cNvPr id="2005" name="Google Shape;2005;p77"/>
          <p:cNvPicPr preferRelativeResize="0"/>
          <p:nvPr/>
        </p:nvPicPr>
        <p:blipFill rotWithShape="1">
          <a:blip r:embed="rId3">
            <a:alphaModFix/>
          </a:blip>
          <a:srcRect b="4908" l="4943" r="4014" t="4199"/>
          <a:stretch/>
        </p:blipFill>
        <p:spPr>
          <a:xfrm>
            <a:off x="6610375" y="2761014"/>
            <a:ext cx="1137000" cy="1128300"/>
          </a:xfrm>
          <a:prstGeom prst="ellipse">
            <a:avLst/>
          </a:prstGeom>
          <a:noFill/>
          <a:ln>
            <a:noFill/>
          </a:ln>
        </p:spPr>
      </p:pic>
      <p:pic>
        <p:nvPicPr>
          <p:cNvPr id="2006" name="Google Shape;2006;p77"/>
          <p:cNvPicPr preferRelativeResize="0"/>
          <p:nvPr/>
        </p:nvPicPr>
        <p:blipFill rotWithShape="1">
          <a:blip r:embed="rId4">
            <a:alphaModFix/>
          </a:blip>
          <a:srcRect b="0" l="18020" r="18192" t="0"/>
          <a:stretch/>
        </p:blipFill>
        <p:spPr>
          <a:xfrm>
            <a:off x="6610375" y="2751875"/>
            <a:ext cx="1137000" cy="1146600"/>
          </a:xfrm>
          <a:prstGeom prst="ellipse">
            <a:avLst/>
          </a:prstGeom>
          <a:noFill/>
          <a:ln cap="flat" cmpd="sng" w="9525">
            <a:solidFill>
              <a:srgbClr val="84A461"/>
            </a:solidFill>
            <a:prstDash val="solid"/>
            <a:round/>
            <a:headEnd len="sm" w="sm" type="none"/>
            <a:tailEnd len="sm" w="sm" type="none"/>
          </a:ln>
        </p:spPr>
      </p:pic>
      <p:pic>
        <p:nvPicPr>
          <p:cNvPr id="2007" name="Google Shape;2007;p77"/>
          <p:cNvPicPr preferRelativeResize="0"/>
          <p:nvPr/>
        </p:nvPicPr>
        <p:blipFill rotWithShape="1">
          <a:blip r:embed="rId5">
            <a:alphaModFix/>
          </a:blip>
          <a:srcRect b="4945" l="8262" r="7427" t="3979"/>
          <a:stretch/>
        </p:blipFill>
        <p:spPr>
          <a:xfrm>
            <a:off x="2851200" y="2770975"/>
            <a:ext cx="1162500" cy="1172400"/>
          </a:xfrm>
          <a:prstGeom prst="ellipse">
            <a:avLst/>
          </a:prstGeom>
          <a:noFill/>
          <a:ln>
            <a:noFill/>
          </a:ln>
        </p:spPr>
      </p:pic>
      <p:pic>
        <p:nvPicPr>
          <p:cNvPr id="2008" name="Google Shape;2008;p77"/>
          <p:cNvPicPr preferRelativeResize="0"/>
          <p:nvPr/>
        </p:nvPicPr>
        <p:blipFill rotWithShape="1">
          <a:blip r:embed="rId6">
            <a:alphaModFix/>
          </a:blip>
          <a:srcRect b="4922" l="3832" r="6408" t="7641"/>
          <a:stretch/>
        </p:blipFill>
        <p:spPr>
          <a:xfrm>
            <a:off x="4754550" y="2347030"/>
            <a:ext cx="1137000" cy="1133700"/>
          </a:xfrm>
          <a:prstGeom prst="ellipse">
            <a:avLst/>
          </a:prstGeom>
          <a:noFill/>
          <a:ln cap="flat" cmpd="sng" w="9525">
            <a:solidFill>
              <a:srgbClr val="84A46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9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Ryder POV</a:t>
            </a:r>
            <a:endParaRPr/>
          </a:p>
        </p:txBody>
      </p:sp>
      <p:graphicFrame>
        <p:nvGraphicFramePr>
          <p:cNvPr id="2172" name="Google Shape;2172;p95"/>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Ryder, a high school student who combines digital group notes with friends to guarantee note quality.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 doesn’t combine notes with other students in his hardest subject, math, where he prefers to write his notes on paper.</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he distrusts the quality and accessibility of other students’ notes when they aren’t made collaboratively.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enable Ryder to feel confident in his peers’ notes, even when made independently, lessening his personal note-taking burden.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9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Ryder POV</a:t>
            </a:r>
            <a:endParaRPr/>
          </a:p>
        </p:txBody>
      </p:sp>
      <p:graphicFrame>
        <p:nvGraphicFramePr>
          <p:cNvPr id="2178" name="Google Shape;2178;p96"/>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Ryder, a high school student who combines typed group notes with friends to guarantee note quality.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 doesn’t use this method in his hardest subject, math, because he prefers to hand write his notes.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he believes it is too complicated to collaborate on handwritten notes.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ensure Ryder can feel secure in his access to consistent and reliable notes after every class.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179" name="Google Shape;2179;p96"/>
          <p:cNvSpPr/>
          <p:nvPr/>
        </p:nvSpPr>
        <p:spPr>
          <a:xfrm rot="-656778">
            <a:off x="508021" y="430931"/>
            <a:ext cx="2734757" cy="725684"/>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combining handwritten notes cleaner and faster?</a:t>
            </a:r>
            <a:endParaRPr sz="1800">
              <a:latin typeface="Manjari"/>
              <a:ea typeface="Manjari"/>
              <a:cs typeface="Manjari"/>
              <a:sym typeface="Manjari"/>
            </a:endParaRPr>
          </a:p>
        </p:txBody>
      </p:sp>
      <p:graphicFrame>
        <p:nvGraphicFramePr>
          <p:cNvPr id="2180" name="Google Shape;2180;p96"/>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Ryder, a high school student who combines digital group notes with friends to guarantee note quality.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 doesn’t combine notes with other students in his hardest subject, math, where he prefers to write his notes on paper.</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he distrusts the quality and accessibility of other students’ notes when they aren’t made collaboratively.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enable Ryder to feel confident in his peers’ notes, even when made independently, lessening his personal note-taking burden.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9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Anwar POV</a:t>
            </a:r>
            <a:endParaRPr/>
          </a:p>
        </p:txBody>
      </p:sp>
      <p:graphicFrame>
        <p:nvGraphicFramePr>
          <p:cNvPr id="2186" name="Google Shape;2186;p97"/>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Anwar, a Bay Area student trying to transfer out of a virtual high school that only cares about attendance.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his classes are so poorly timed that he has to hand write his schedule and set numerous alarms to make his classes.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he feels unsupported by his school’s admin and solely responsible for his </a:t>
                      </a:r>
                      <a:r>
                        <a:rPr lang="en" sz="1600">
                          <a:solidFill>
                            <a:schemeClr val="accent2"/>
                          </a:solidFill>
                          <a:latin typeface="Manjari"/>
                          <a:ea typeface="Manjari"/>
                          <a:cs typeface="Manjari"/>
                          <a:sym typeface="Manjari"/>
                        </a:rPr>
                        <a:t>transfer’s</a:t>
                      </a:r>
                      <a:r>
                        <a:rPr lang="en" sz="1600">
                          <a:solidFill>
                            <a:schemeClr val="accent2"/>
                          </a:solidFill>
                          <a:latin typeface="Manjari"/>
                          <a:ea typeface="Manjari"/>
                          <a:cs typeface="Manjari"/>
                          <a:sym typeface="Manjari"/>
                        </a:rPr>
                        <a:t>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reduce his organizational burden to give him the confidence to focus his energy on schoolwork.</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9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Anwar POV</a:t>
            </a:r>
            <a:endParaRPr/>
          </a:p>
        </p:txBody>
      </p:sp>
      <p:graphicFrame>
        <p:nvGraphicFramePr>
          <p:cNvPr id="2192" name="Google Shape;2192;p98"/>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Anwar, a Bay Area student trying to transfer out of a virtual high school that only cares about attendance.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his classes are so poorly timed that he has to hand write his schedule and set numerous alarms to make his classes.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he feels unsupported by his school’s admin and solely responsible for his transfer’s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reduce his organizational burden to give him the confidence to focus his energy on schoolwork.</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193" name="Google Shape;2193;p98"/>
          <p:cNvSpPr/>
          <p:nvPr/>
        </p:nvSpPr>
        <p:spPr>
          <a:xfrm rot="-466011">
            <a:off x="628710" y="449351"/>
            <a:ext cx="2308679" cy="745703"/>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getting to class an effortless routine?</a:t>
            </a:r>
            <a:endParaRPr sz="1800">
              <a:latin typeface="Manjari"/>
              <a:ea typeface="Manjari"/>
              <a:cs typeface="Manjari"/>
              <a:sym typeface="Manja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99"/>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Solutions</a:t>
            </a:r>
            <a:endParaRPr/>
          </a:p>
        </p:txBody>
      </p:sp>
      <p:sp>
        <p:nvSpPr>
          <p:cNvPr id="2199" name="Google Shape;2199;p99"/>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00" name="Google Shape;2200;p99"/>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0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Sasha POV</a:t>
            </a:r>
            <a:endParaRPr/>
          </a:p>
        </p:txBody>
      </p:sp>
      <p:graphicFrame>
        <p:nvGraphicFramePr>
          <p:cNvPr id="2206" name="Google Shape;2206;p100"/>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Sasha, a high schooler coaching volleyball obsessed with academic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she no longer plays volleyball, despite enjoying it, in favor of a coaching job that looks better on her college application.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she believes sacrificing her high school enjoyment is necessary for a secure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convince Sasha that she can pursue her genuine passions </a:t>
                      </a:r>
                      <a:r>
                        <a:rPr lang="en" sz="1600" u="sng">
                          <a:solidFill>
                            <a:schemeClr val="accent2"/>
                          </a:solidFill>
                          <a:latin typeface="Manjari"/>
                          <a:ea typeface="Manjari"/>
                          <a:cs typeface="Manjari"/>
                          <a:sym typeface="Manjari"/>
                        </a:rPr>
                        <a:t>and</a:t>
                      </a:r>
                      <a:r>
                        <a:rPr lang="en" sz="1600">
                          <a:solidFill>
                            <a:schemeClr val="accent2"/>
                          </a:solidFill>
                          <a:latin typeface="Manjari"/>
                          <a:ea typeface="Manjari"/>
                          <a:cs typeface="Manjari"/>
                          <a:sym typeface="Manjari"/>
                        </a:rPr>
                        <a:t> set herself up for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207" name="Google Shape;2207;p100"/>
          <p:cNvSpPr/>
          <p:nvPr/>
        </p:nvSpPr>
        <p:spPr>
          <a:xfrm rot="-455306">
            <a:off x="550473" y="412245"/>
            <a:ext cx="2746554" cy="734262"/>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curating a college app like a bucket list?</a:t>
            </a:r>
            <a:endParaRPr sz="1800">
              <a:latin typeface="Manjari"/>
              <a:ea typeface="Manjari"/>
              <a:cs typeface="Manjari"/>
              <a:sym typeface="Manja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10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Sasha POV</a:t>
            </a:r>
            <a:endParaRPr/>
          </a:p>
        </p:txBody>
      </p:sp>
      <p:graphicFrame>
        <p:nvGraphicFramePr>
          <p:cNvPr id="2213" name="Google Shape;2213;p101"/>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Sasha, a high schooler coaching volleyball obsessed with academic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she no longer plays volleyball, despite enjoying it, in favor of a coaching job that looks better on her college application.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she believes sacrificing her high school enjoyment is necessary for a secure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convince Sasha that she can pursue her genuine passions </a:t>
                      </a:r>
                      <a:r>
                        <a:rPr lang="en" sz="1600" u="sng">
                          <a:solidFill>
                            <a:schemeClr val="accent2"/>
                          </a:solidFill>
                          <a:latin typeface="Manjari"/>
                          <a:ea typeface="Manjari"/>
                          <a:cs typeface="Manjari"/>
                          <a:sym typeface="Manjari"/>
                        </a:rPr>
                        <a:t>and</a:t>
                      </a:r>
                      <a:r>
                        <a:rPr lang="en" sz="1600">
                          <a:solidFill>
                            <a:schemeClr val="accent2"/>
                          </a:solidFill>
                          <a:latin typeface="Manjari"/>
                          <a:ea typeface="Manjari"/>
                          <a:cs typeface="Manjari"/>
                          <a:sym typeface="Manjari"/>
                        </a:rPr>
                        <a:t> set herself up for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214" name="Google Shape;2214;p101"/>
          <p:cNvSpPr/>
          <p:nvPr/>
        </p:nvSpPr>
        <p:spPr>
          <a:xfrm>
            <a:off x="2612850" y="1879800"/>
            <a:ext cx="3918300" cy="2263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latin typeface="Manjari"/>
                <a:ea typeface="Manjari"/>
                <a:cs typeface="Manjari"/>
                <a:sym typeface="Manjari"/>
              </a:rPr>
              <a:t>Top Solution #1</a:t>
            </a:r>
            <a:endParaRPr sz="1600" u="sng">
              <a:latin typeface="Manjari"/>
              <a:ea typeface="Manjari"/>
              <a:cs typeface="Manjari"/>
              <a:sym typeface="Manjari"/>
            </a:endParaRPr>
          </a:p>
          <a:p>
            <a:pPr indent="0" lvl="0" marL="0" rtl="0" algn="ctr">
              <a:spcBef>
                <a:spcPts val="0"/>
              </a:spcBef>
              <a:spcAft>
                <a:spcPts val="0"/>
              </a:spcAft>
              <a:buNone/>
            </a:pPr>
            <a:r>
              <a:t/>
            </a:r>
            <a:endParaRPr sz="1600" u="sng">
              <a:latin typeface="Manjari"/>
              <a:ea typeface="Manjari"/>
              <a:cs typeface="Manjari"/>
              <a:sym typeface="Manjari"/>
            </a:endParaRPr>
          </a:p>
          <a:p>
            <a:pPr indent="0" lvl="0" marL="0" rtl="0" algn="ctr">
              <a:lnSpc>
                <a:spcPct val="115000"/>
              </a:lnSpc>
              <a:spcBef>
                <a:spcPts val="0"/>
              </a:spcBef>
              <a:spcAft>
                <a:spcPts val="0"/>
              </a:spcAft>
              <a:buNone/>
            </a:pPr>
            <a:r>
              <a:rPr lang="en" sz="1600">
                <a:latin typeface="Manjari"/>
                <a:ea typeface="Manjari"/>
                <a:cs typeface="Manjari"/>
                <a:sym typeface="Manjari"/>
              </a:rPr>
              <a:t>Make a list of broad interests/areas of interest that generates actionable ideas/hobbies that could be relevant to college apps and acts like a bucket list of things to do.</a:t>
            </a:r>
            <a:endParaRPr sz="1600">
              <a:latin typeface="Manjari"/>
              <a:ea typeface="Manjari"/>
              <a:cs typeface="Manjari"/>
              <a:sym typeface="Manjari"/>
            </a:endParaRPr>
          </a:p>
        </p:txBody>
      </p:sp>
      <p:sp>
        <p:nvSpPr>
          <p:cNvPr id="2215" name="Google Shape;2215;p101"/>
          <p:cNvSpPr/>
          <p:nvPr/>
        </p:nvSpPr>
        <p:spPr>
          <a:xfrm rot="-455306">
            <a:off x="550473" y="412245"/>
            <a:ext cx="2746554" cy="734262"/>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curating a college app like a bucket list?</a:t>
            </a:r>
            <a:endParaRPr sz="1800">
              <a:latin typeface="Manjari"/>
              <a:ea typeface="Manjari"/>
              <a:cs typeface="Manjari"/>
              <a:sym typeface="Manja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10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Sasha POV</a:t>
            </a:r>
            <a:endParaRPr/>
          </a:p>
        </p:txBody>
      </p:sp>
      <p:graphicFrame>
        <p:nvGraphicFramePr>
          <p:cNvPr id="2221" name="Google Shape;2221;p102"/>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Sasha, a high schooler coaching volleyball obsessed with academic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she no longer plays volleyball, despite enjoying it, in favor of a coaching job that looks better on her college application.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she believes sacrificing her high school enjoyment is necessary for a secure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convince Sasha that she can pursue her genuine passions </a:t>
                      </a:r>
                      <a:r>
                        <a:rPr lang="en" sz="1600" u="sng">
                          <a:solidFill>
                            <a:schemeClr val="accent2"/>
                          </a:solidFill>
                          <a:latin typeface="Manjari"/>
                          <a:ea typeface="Manjari"/>
                          <a:cs typeface="Manjari"/>
                          <a:sym typeface="Manjari"/>
                        </a:rPr>
                        <a:t>and</a:t>
                      </a:r>
                      <a:r>
                        <a:rPr lang="en" sz="1600">
                          <a:solidFill>
                            <a:schemeClr val="accent2"/>
                          </a:solidFill>
                          <a:latin typeface="Manjari"/>
                          <a:ea typeface="Manjari"/>
                          <a:cs typeface="Manjari"/>
                          <a:sym typeface="Manjari"/>
                        </a:rPr>
                        <a:t> set herself up for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222" name="Google Shape;2222;p102"/>
          <p:cNvSpPr/>
          <p:nvPr/>
        </p:nvSpPr>
        <p:spPr>
          <a:xfrm rot="-455306">
            <a:off x="559348" y="470400"/>
            <a:ext cx="2746554" cy="599257"/>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curating a college app like therapy?</a:t>
            </a:r>
            <a:endParaRPr sz="1800">
              <a:latin typeface="Manjari"/>
              <a:ea typeface="Manjari"/>
              <a:cs typeface="Manjari"/>
              <a:sym typeface="Manja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10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Sasha POV</a:t>
            </a:r>
            <a:endParaRPr/>
          </a:p>
        </p:txBody>
      </p:sp>
      <p:graphicFrame>
        <p:nvGraphicFramePr>
          <p:cNvPr id="2228" name="Google Shape;2228;p103"/>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Sasha, a high schooler coaching volleyball obsessed with academic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she no longer plays volleyball, despite enjoying it, in favor of a coaching job that looks better on her college application.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 this means</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she believes sacrificing her high school enjoyment is necessary for a secure future.</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convince Sasha that she can pursue her genuine passions </a:t>
                      </a:r>
                      <a:r>
                        <a:rPr lang="en" sz="1600" u="sng">
                          <a:solidFill>
                            <a:schemeClr val="accent2"/>
                          </a:solidFill>
                          <a:latin typeface="Manjari"/>
                          <a:ea typeface="Manjari"/>
                          <a:cs typeface="Manjari"/>
                          <a:sym typeface="Manjari"/>
                        </a:rPr>
                        <a:t>and</a:t>
                      </a:r>
                      <a:r>
                        <a:rPr lang="en" sz="1600">
                          <a:solidFill>
                            <a:schemeClr val="accent2"/>
                          </a:solidFill>
                          <a:latin typeface="Manjari"/>
                          <a:ea typeface="Manjari"/>
                          <a:cs typeface="Manjari"/>
                          <a:sym typeface="Manjari"/>
                        </a:rPr>
                        <a:t> set herself up for success.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229" name="Google Shape;2229;p103"/>
          <p:cNvSpPr/>
          <p:nvPr/>
        </p:nvSpPr>
        <p:spPr>
          <a:xfrm>
            <a:off x="2724413" y="1875400"/>
            <a:ext cx="3918300" cy="2503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latin typeface="Manjari"/>
                <a:ea typeface="Manjari"/>
                <a:cs typeface="Manjari"/>
                <a:sym typeface="Manjari"/>
              </a:rPr>
              <a:t>Top Solution #2</a:t>
            </a:r>
            <a:endParaRPr sz="1600" u="sng">
              <a:latin typeface="Manjari"/>
              <a:ea typeface="Manjari"/>
              <a:cs typeface="Manjari"/>
              <a:sym typeface="Manjari"/>
            </a:endParaRPr>
          </a:p>
          <a:p>
            <a:pPr indent="0" lvl="0" marL="0" rtl="0" algn="l">
              <a:spcBef>
                <a:spcPts val="0"/>
              </a:spcBef>
              <a:spcAft>
                <a:spcPts val="0"/>
              </a:spcAft>
              <a:buNone/>
            </a:pPr>
            <a:r>
              <a:t/>
            </a:r>
            <a:endParaRPr sz="1600" u="sng">
              <a:latin typeface="Manjari"/>
              <a:ea typeface="Manjari"/>
              <a:cs typeface="Manjari"/>
              <a:sym typeface="Manjari"/>
            </a:endParaRPr>
          </a:p>
          <a:p>
            <a:pPr indent="0" lvl="0" marL="0" rtl="0" algn="ctr">
              <a:lnSpc>
                <a:spcPct val="115000"/>
              </a:lnSpc>
              <a:spcBef>
                <a:spcPts val="0"/>
              </a:spcBef>
              <a:spcAft>
                <a:spcPts val="0"/>
              </a:spcAft>
              <a:buNone/>
            </a:pPr>
            <a:r>
              <a:rPr lang="en" sz="1600">
                <a:latin typeface="Manjari"/>
                <a:ea typeface="Manjari"/>
                <a:cs typeface="Manjari"/>
                <a:sym typeface="Manjari"/>
              </a:rPr>
              <a:t>A platform for fostering deeper connections with your teachers so they can understand who you are and support you with more personalized recommendations, advocacy, and interactions.</a:t>
            </a:r>
            <a:endParaRPr sz="1600">
              <a:latin typeface="Manjari"/>
              <a:ea typeface="Manjari"/>
              <a:cs typeface="Manjari"/>
              <a:sym typeface="Manjari"/>
            </a:endParaRPr>
          </a:p>
        </p:txBody>
      </p:sp>
      <p:sp>
        <p:nvSpPr>
          <p:cNvPr id="2230" name="Google Shape;2230;p103"/>
          <p:cNvSpPr/>
          <p:nvPr/>
        </p:nvSpPr>
        <p:spPr>
          <a:xfrm rot="-455306">
            <a:off x="559348" y="470400"/>
            <a:ext cx="2746554" cy="599257"/>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curating a college app like therapy?</a:t>
            </a:r>
            <a:endParaRPr sz="1800">
              <a:latin typeface="Manjari"/>
              <a:ea typeface="Manjari"/>
              <a:cs typeface="Manjari"/>
              <a:sym typeface="Manja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10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Ryder POV</a:t>
            </a:r>
            <a:endParaRPr/>
          </a:p>
        </p:txBody>
      </p:sp>
      <p:graphicFrame>
        <p:nvGraphicFramePr>
          <p:cNvPr id="2236" name="Google Shape;2236;p104"/>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Ryder, a high school student who combines typed group notes with friends to guarantee note quality.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 doesn’t use this method in his hardest subject, math, because he prefers to hand write his notes.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he believes it is too complicated to collaborate on handwritten notes.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ensure Ryder can feel secure in his access to consistent and reliable notes after every class.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237" name="Google Shape;2237;p104"/>
          <p:cNvSpPr/>
          <p:nvPr/>
        </p:nvSpPr>
        <p:spPr>
          <a:xfrm rot="-656778">
            <a:off x="508021" y="430931"/>
            <a:ext cx="2734757" cy="725684"/>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combining handwritten notes cleaner and faster?</a:t>
            </a:r>
            <a:endParaRPr sz="1800">
              <a:latin typeface="Manjari"/>
              <a:ea typeface="Manjari"/>
              <a:cs typeface="Manjari"/>
              <a:sym typeface="Manjari"/>
            </a:endParaRPr>
          </a:p>
        </p:txBody>
      </p:sp>
      <p:graphicFrame>
        <p:nvGraphicFramePr>
          <p:cNvPr id="2238" name="Google Shape;2238;p104"/>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Ryder, a high school student who combines digital group notes with friends to guarantee note quality.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 doesn’t combine notes with other students in his hardest subject, math, where he prefers to write his notes on paper.</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he distrusts the quality and accessibility of other students’ notes when they aren’t made collaboratively.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enable Ryder to feel confident in his peers’ notes, even when made independently, lessening his personal note-taking burden.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2" name="Shape 2012"/>
        <p:cNvGrpSpPr/>
        <p:nvPr/>
      </p:nvGrpSpPr>
      <p:grpSpPr>
        <a:xfrm>
          <a:off x="0" y="0"/>
          <a:ext cx="0" cy="0"/>
          <a:chOff x="0" y="0"/>
          <a:chExt cx="0" cy="0"/>
        </a:xfrm>
      </p:grpSpPr>
      <p:sp>
        <p:nvSpPr>
          <p:cNvPr id="2013" name="Google Shape;2013;p78"/>
          <p:cNvSpPr txBox="1"/>
          <p:nvPr>
            <p:ph type="title"/>
          </p:nvPr>
        </p:nvSpPr>
        <p:spPr>
          <a:xfrm>
            <a:off x="0" y="428875"/>
            <a:ext cx="5245800" cy="11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Original Problem Domain</a:t>
            </a:r>
            <a:endParaRPr u="sng"/>
          </a:p>
          <a:p>
            <a:pPr indent="0" lvl="0" marL="0" rtl="0" algn="l">
              <a:spcBef>
                <a:spcPts val="0"/>
              </a:spcBef>
              <a:spcAft>
                <a:spcPts val="0"/>
              </a:spcAft>
              <a:buNone/>
            </a:pPr>
            <a:r>
              <a:t/>
            </a:r>
            <a:endParaRPr sz="1400"/>
          </a:p>
          <a:p>
            <a:pPr indent="0" lvl="0" marL="0" rtl="0" algn="l">
              <a:spcBef>
                <a:spcPts val="0"/>
              </a:spcBef>
              <a:spcAft>
                <a:spcPts val="0"/>
              </a:spcAft>
              <a:buNone/>
            </a:pPr>
            <a:r>
              <a:rPr lang="en"/>
              <a:t>  High School Students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10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Ryder POV</a:t>
            </a:r>
            <a:endParaRPr/>
          </a:p>
        </p:txBody>
      </p:sp>
      <p:graphicFrame>
        <p:nvGraphicFramePr>
          <p:cNvPr id="2244" name="Google Shape;2244;p105"/>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Ryder, a high school student who combines typed group notes with friends to guarantee note quality.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 doesn’t use this method in his hardest subject, math, because he prefers to hand write his notes.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he believes it is too complicated to collaborate on handwritten notes.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ensure Ryder can feel secure in his access to consistent and reliable notes after every class.</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245" name="Google Shape;2245;p105"/>
          <p:cNvSpPr/>
          <p:nvPr/>
        </p:nvSpPr>
        <p:spPr>
          <a:xfrm rot="-656778">
            <a:off x="508021" y="430931"/>
            <a:ext cx="2734757" cy="725684"/>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Manjari"/>
                <a:ea typeface="Manjari"/>
                <a:cs typeface="Manjari"/>
                <a:sym typeface="Manjari"/>
              </a:rPr>
              <a:t>HMW make combining handwritten notes cleaner and faster?</a:t>
            </a:r>
            <a:endParaRPr sz="1800">
              <a:latin typeface="Manjari"/>
              <a:ea typeface="Manjari"/>
              <a:cs typeface="Manjari"/>
              <a:sym typeface="Manjari"/>
            </a:endParaRPr>
          </a:p>
        </p:txBody>
      </p:sp>
      <p:graphicFrame>
        <p:nvGraphicFramePr>
          <p:cNvPr id="2246" name="Google Shape;2246;p105"/>
          <p:cNvGraphicFramePr/>
          <p:nvPr/>
        </p:nvGraphicFramePr>
        <p:xfrm>
          <a:off x="713250" y="1559138"/>
          <a:ext cx="3000000" cy="3000000"/>
        </p:xfrm>
        <a:graphic>
          <a:graphicData uri="http://schemas.openxmlformats.org/drawingml/2006/table">
            <a:tbl>
              <a:tblPr>
                <a:noFill/>
                <a:tableStyleId>{F2A4C18F-DE59-4012-ABF0-6C1F603597A7}</a:tableStyleId>
              </a:tblPr>
              <a:tblGrid>
                <a:gridCol w="2293650"/>
                <a:gridCol w="5646975"/>
              </a:tblGrid>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met</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Ryder, a high school student who combines digital group notes with friends to guarantee note quality.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were surprised to notice</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that he doesn’t combine notes with other students in his hardest subject, math, where he prefers to write his notes on paper.</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We wonder if</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he distrusts the quality and accessibility of other students’ notes when they aren’t made collaboratively.</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r h="740650">
                <a:tc>
                  <a:txBody>
                    <a:bodyPr/>
                    <a:lstStyle/>
                    <a:p>
                      <a:pPr indent="0" lvl="0" marL="57150" rtl="0" algn="l">
                        <a:spcBef>
                          <a:spcPts val="0"/>
                        </a:spcBef>
                        <a:spcAft>
                          <a:spcPts val="0"/>
                        </a:spcAft>
                        <a:buNone/>
                      </a:pPr>
                      <a:r>
                        <a:rPr b="1" lang="en" sz="1600">
                          <a:solidFill>
                            <a:schemeClr val="dk1"/>
                          </a:solidFill>
                          <a:latin typeface="Manjari"/>
                          <a:ea typeface="Manjari"/>
                          <a:cs typeface="Manjari"/>
                          <a:sym typeface="Manjari"/>
                        </a:rPr>
                        <a:t>It would be game-changing to</a:t>
                      </a:r>
                      <a:endParaRPr b="1" sz="1600">
                        <a:solidFill>
                          <a:schemeClr val="dk1"/>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accent2"/>
                          </a:solidFill>
                          <a:latin typeface="Manjari"/>
                          <a:ea typeface="Manjari"/>
                          <a:cs typeface="Manjari"/>
                          <a:sym typeface="Manjari"/>
                        </a:rPr>
                        <a:t>enable Ryder to feel confident in his peers’ notes, even when made independently, lessening his personal note-taking burden.</a:t>
                      </a:r>
                      <a:endParaRPr sz="1600">
                        <a:solidFill>
                          <a:schemeClr val="accent2"/>
                        </a:solidFill>
                        <a:latin typeface="Manjari"/>
                        <a:ea typeface="Manjari"/>
                        <a:cs typeface="Manjari"/>
                        <a:sym typeface="Manjari"/>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4"/>
                    </a:solidFill>
                  </a:tcPr>
                </a:tc>
              </a:tr>
            </a:tbl>
          </a:graphicData>
        </a:graphic>
      </p:graphicFrame>
      <p:sp>
        <p:nvSpPr>
          <p:cNvPr id="2247" name="Google Shape;2247;p105"/>
          <p:cNvSpPr/>
          <p:nvPr/>
        </p:nvSpPr>
        <p:spPr>
          <a:xfrm>
            <a:off x="2427713" y="1926250"/>
            <a:ext cx="4511700" cy="2575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latin typeface="Manjari"/>
                <a:ea typeface="Manjari"/>
                <a:cs typeface="Manjari"/>
                <a:sym typeface="Manjari"/>
              </a:rPr>
              <a:t>Top Solution #3</a:t>
            </a:r>
            <a:endParaRPr sz="1600" u="sng">
              <a:latin typeface="Manjari"/>
              <a:ea typeface="Manjari"/>
              <a:cs typeface="Manjari"/>
              <a:sym typeface="Manjari"/>
            </a:endParaRPr>
          </a:p>
          <a:p>
            <a:pPr indent="0" lvl="0" marL="0" rtl="0" algn="ctr">
              <a:spcBef>
                <a:spcPts val="0"/>
              </a:spcBef>
              <a:spcAft>
                <a:spcPts val="0"/>
              </a:spcAft>
              <a:buNone/>
            </a:pPr>
            <a:r>
              <a:t/>
            </a:r>
            <a:endParaRPr sz="1600" u="sng">
              <a:latin typeface="Manjari"/>
              <a:ea typeface="Manjari"/>
              <a:cs typeface="Manjari"/>
              <a:sym typeface="Manjari"/>
            </a:endParaRPr>
          </a:p>
          <a:p>
            <a:pPr indent="0" lvl="0" marL="0" rtl="0" algn="ctr">
              <a:lnSpc>
                <a:spcPct val="115000"/>
              </a:lnSpc>
              <a:spcBef>
                <a:spcPts val="0"/>
              </a:spcBef>
              <a:spcAft>
                <a:spcPts val="0"/>
              </a:spcAft>
              <a:buNone/>
            </a:pPr>
            <a:r>
              <a:rPr lang="en" sz="1600">
                <a:latin typeface="Manjari"/>
                <a:ea typeface="Manjari"/>
                <a:cs typeface="Manjari"/>
                <a:sym typeface="Manjari"/>
              </a:rPr>
              <a:t>AI that goes through different students’ handwritten notes and highlights the major factual differences between them.</a:t>
            </a:r>
            <a:endParaRPr sz="1600">
              <a:latin typeface="Manjari"/>
              <a:ea typeface="Manjari"/>
              <a:cs typeface="Manjari"/>
              <a:sym typeface="Manja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06"/>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Experience</a:t>
            </a:r>
            <a:endParaRPr/>
          </a:p>
          <a:p>
            <a:pPr indent="0" lvl="0" marL="0" rtl="0" algn="ctr">
              <a:spcBef>
                <a:spcPts val="0"/>
              </a:spcBef>
              <a:spcAft>
                <a:spcPts val="0"/>
              </a:spcAft>
              <a:buNone/>
            </a:pPr>
            <a:r>
              <a:rPr lang="en"/>
              <a:t>Prototypes</a:t>
            </a:r>
            <a:endParaRPr/>
          </a:p>
        </p:txBody>
      </p:sp>
      <p:sp>
        <p:nvSpPr>
          <p:cNvPr id="2253" name="Google Shape;2253;p106"/>
          <p:cNvSpPr txBox="1"/>
          <p:nvPr>
            <p:ph idx="2" type="title"/>
          </p:nvPr>
        </p:nvSpPr>
        <p:spPr>
          <a:xfrm>
            <a:off x="2019300" y="6858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54" name="Google Shape;2254;p106"/>
          <p:cNvSpPr/>
          <p:nvPr/>
        </p:nvSpPr>
        <p:spPr>
          <a:xfrm>
            <a:off x="3881688" y="36672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10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#1: Background</a:t>
            </a:r>
            <a:endParaRPr/>
          </a:p>
        </p:txBody>
      </p:sp>
      <p:sp>
        <p:nvSpPr>
          <p:cNvPr id="2260" name="Google Shape;2260;p107"/>
          <p:cNvSpPr/>
          <p:nvPr/>
        </p:nvSpPr>
        <p:spPr>
          <a:xfrm>
            <a:off x="1983750" y="1446925"/>
            <a:ext cx="5176500" cy="1801200"/>
          </a:xfrm>
          <a:prstGeom prst="roundRect">
            <a:avLst>
              <a:gd fmla="val 16667" name="adj"/>
            </a:avLst>
          </a:prstGeom>
          <a:solidFill>
            <a:srgbClr val="D3A373"/>
          </a:solidFill>
          <a:ln cap="flat" cmpd="sng" w="9525">
            <a:solidFill>
              <a:srgbClr val="D3A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latin typeface="Manjari"/>
                <a:ea typeface="Manjari"/>
                <a:cs typeface="Manjari"/>
                <a:sym typeface="Manjari"/>
              </a:rPr>
              <a:t>Solution:</a:t>
            </a:r>
            <a:endParaRPr sz="1600" u="sng">
              <a:latin typeface="Manjari"/>
              <a:ea typeface="Manjari"/>
              <a:cs typeface="Manjari"/>
              <a:sym typeface="Manjari"/>
            </a:endParaRPr>
          </a:p>
          <a:p>
            <a:pPr indent="0" lvl="0" marL="0" rtl="0" algn="ctr">
              <a:spcBef>
                <a:spcPts val="0"/>
              </a:spcBef>
              <a:spcAft>
                <a:spcPts val="0"/>
              </a:spcAft>
              <a:buNone/>
            </a:pPr>
            <a:r>
              <a:t/>
            </a:r>
            <a:endParaRPr sz="1600" u="sng">
              <a:latin typeface="Manjari"/>
              <a:ea typeface="Manjari"/>
              <a:cs typeface="Manjari"/>
              <a:sym typeface="Manjari"/>
            </a:endParaRPr>
          </a:p>
          <a:p>
            <a:pPr indent="0" lvl="0" marL="0" rtl="0" algn="ctr">
              <a:lnSpc>
                <a:spcPct val="115000"/>
              </a:lnSpc>
              <a:spcBef>
                <a:spcPts val="0"/>
              </a:spcBef>
              <a:spcAft>
                <a:spcPts val="0"/>
              </a:spcAft>
              <a:buNone/>
            </a:pPr>
            <a:r>
              <a:rPr lang="en" sz="1600">
                <a:latin typeface="Manjari"/>
                <a:ea typeface="Manjari"/>
                <a:cs typeface="Manjari"/>
                <a:sym typeface="Manjari"/>
              </a:rPr>
              <a:t>Make a list of broad interests/areas of interest that generates actionable ideas/hobbies that could be relevant to college apps and acts like a bucket list of things to do.</a:t>
            </a:r>
            <a:endParaRPr sz="1600">
              <a:latin typeface="Manjari"/>
              <a:ea typeface="Manjari"/>
              <a:cs typeface="Manjari"/>
              <a:sym typeface="Manjari"/>
            </a:endParaRPr>
          </a:p>
        </p:txBody>
      </p:sp>
      <p:sp>
        <p:nvSpPr>
          <p:cNvPr id="2261" name="Google Shape;2261;p107"/>
          <p:cNvSpPr/>
          <p:nvPr/>
        </p:nvSpPr>
        <p:spPr>
          <a:xfrm>
            <a:off x="1983750" y="3401925"/>
            <a:ext cx="5176500" cy="1052100"/>
          </a:xfrm>
          <a:prstGeom prst="roundRect">
            <a:avLst>
              <a:gd fmla="val 16667" name="adj"/>
            </a:avLst>
          </a:prstGeom>
          <a:solidFill>
            <a:srgbClr val="A1633E"/>
          </a:solidFill>
          <a:ln cap="flat" cmpd="sng" w="9525">
            <a:solidFill>
              <a:srgbClr val="A1633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u="sng">
                <a:latin typeface="Manjari"/>
                <a:ea typeface="Manjari"/>
                <a:cs typeface="Manjari"/>
                <a:sym typeface="Manjari"/>
              </a:rPr>
              <a:t>Assumption:</a:t>
            </a:r>
            <a:endParaRPr b="1" sz="1600" u="sng">
              <a:latin typeface="Manjari"/>
              <a:ea typeface="Manjari"/>
              <a:cs typeface="Manjari"/>
              <a:sym typeface="Manjari"/>
            </a:endParaRPr>
          </a:p>
          <a:p>
            <a:pPr indent="0" lvl="0" marL="0" rtl="0" algn="ctr">
              <a:spcBef>
                <a:spcPts val="0"/>
              </a:spcBef>
              <a:spcAft>
                <a:spcPts val="0"/>
              </a:spcAft>
              <a:buNone/>
            </a:pPr>
            <a:r>
              <a:t/>
            </a:r>
            <a:endParaRPr b="1" sz="1600" u="sng">
              <a:latin typeface="Manjari"/>
              <a:ea typeface="Manjari"/>
              <a:cs typeface="Manjari"/>
              <a:sym typeface="Manjari"/>
            </a:endParaRPr>
          </a:p>
          <a:p>
            <a:pPr indent="0" lvl="0" marL="0" rtl="0" algn="ctr">
              <a:lnSpc>
                <a:spcPct val="115000"/>
              </a:lnSpc>
              <a:spcBef>
                <a:spcPts val="0"/>
              </a:spcBef>
              <a:spcAft>
                <a:spcPts val="0"/>
              </a:spcAft>
              <a:buNone/>
            </a:pPr>
            <a:r>
              <a:rPr b="1" lang="en" sz="1600">
                <a:latin typeface="Manjari"/>
                <a:ea typeface="Manjari"/>
                <a:cs typeface="Manjari"/>
                <a:sym typeface="Manjari"/>
              </a:rPr>
              <a:t>Bucket lists are approachable and not overwhelming</a:t>
            </a:r>
            <a:endParaRPr b="1" sz="1600">
              <a:latin typeface="Manjari"/>
              <a:ea typeface="Manjari"/>
              <a:cs typeface="Manjari"/>
              <a:sym typeface="Manjari"/>
            </a:endParaRPr>
          </a:p>
        </p:txBody>
      </p:sp>
      <p:sp>
        <p:nvSpPr>
          <p:cNvPr id="2262" name="Google Shape;2262;p107"/>
          <p:cNvSpPr txBox="1"/>
          <p:nvPr/>
        </p:nvSpPr>
        <p:spPr>
          <a:xfrm>
            <a:off x="7177200" y="4077275"/>
            <a:ext cx="1984500" cy="66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chemeClr val="accent2"/>
              </a:solidFill>
              <a:latin typeface="Manjari"/>
              <a:ea typeface="Manjari"/>
              <a:cs typeface="Manjari"/>
              <a:sym typeface="Manja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10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#1: Procedure</a:t>
            </a:r>
            <a:endParaRPr/>
          </a:p>
        </p:txBody>
      </p:sp>
      <p:sp>
        <p:nvSpPr>
          <p:cNvPr id="2268" name="Google Shape;2268;p108"/>
          <p:cNvSpPr/>
          <p:nvPr/>
        </p:nvSpPr>
        <p:spPr>
          <a:xfrm>
            <a:off x="1983750" y="1218325"/>
            <a:ext cx="5176500" cy="2371500"/>
          </a:xfrm>
          <a:prstGeom prst="roundRect">
            <a:avLst>
              <a:gd fmla="val 16667" name="adj"/>
            </a:avLst>
          </a:prstGeom>
          <a:solidFill>
            <a:srgbClr val="CE8282"/>
          </a:solidFill>
          <a:ln cap="flat" cmpd="sng" w="9525">
            <a:solidFill>
              <a:srgbClr val="CE828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latin typeface="Manjari"/>
                <a:ea typeface="Manjari"/>
                <a:cs typeface="Manjari"/>
                <a:sym typeface="Manjari"/>
              </a:rPr>
              <a:t>Task:</a:t>
            </a:r>
            <a:endParaRPr u="sng">
              <a:latin typeface="Manjari"/>
              <a:ea typeface="Manjari"/>
              <a:cs typeface="Manjari"/>
              <a:sym typeface="Manjari"/>
            </a:endParaRPr>
          </a:p>
          <a:p>
            <a:pPr indent="0" lvl="0" marL="0" rtl="0" algn="ctr">
              <a:spcBef>
                <a:spcPts val="0"/>
              </a:spcBef>
              <a:spcAft>
                <a:spcPts val="0"/>
              </a:spcAft>
              <a:buNone/>
            </a:pPr>
            <a:r>
              <a:t/>
            </a:r>
            <a:endParaRPr sz="700" u="sng">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Present participants with a short</a:t>
            </a:r>
            <a:r>
              <a:rPr b="1" lang="en">
                <a:latin typeface="Manjari"/>
                <a:ea typeface="Manjari"/>
                <a:cs typeface="Manjari"/>
                <a:sym typeface="Manjari"/>
              </a:rPr>
              <a:t> bucket list</a:t>
            </a:r>
            <a:r>
              <a:rPr lang="en">
                <a:latin typeface="Manjari"/>
                <a:ea typeface="Manjari"/>
                <a:cs typeface="Manjari"/>
                <a:sym typeface="Manjari"/>
              </a:rPr>
              <a:t> of activities to do in the nearby area. Have participants complete as much of the bucket list as they want. Afterwards, ask:</a:t>
            </a:r>
            <a:endParaRPr>
              <a:latin typeface="Manjari"/>
              <a:ea typeface="Manjari"/>
              <a:cs typeface="Manjari"/>
              <a:sym typeface="Manjari"/>
            </a:endParaRPr>
          </a:p>
          <a:p>
            <a:pPr indent="0" lvl="0" marL="0" rtl="0" algn="ctr">
              <a:lnSpc>
                <a:spcPct val="115000"/>
              </a:lnSpc>
              <a:spcBef>
                <a:spcPts val="0"/>
              </a:spcBef>
              <a:spcAft>
                <a:spcPts val="0"/>
              </a:spcAft>
              <a:buNone/>
            </a:pPr>
            <a:r>
              <a:t/>
            </a:r>
            <a:endParaRPr sz="700">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-What did you feel when you </a:t>
            </a:r>
            <a:r>
              <a:rPr b="1" lang="en">
                <a:latin typeface="Manjari"/>
                <a:ea typeface="Manjari"/>
                <a:cs typeface="Manjari"/>
                <a:sym typeface="Manjari"/>
              </a:rPr>
              <a:t>first saw the list?</a:t>
            </a:r>
            <a:endParaRPr b="1">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-What was </a:t>
            </a:r>
            <a:r>
              <a:rPr b="1" lang="en">
                <a:latin typeface="Manjari"/>
                <a:ea typeface="Manjari"/>
                <a:cs typeface="Manjari"/>
                <a:sym typeface="Manjari"/>
              </a:rPr>
              <a:t>doing the tasks</a:t>
            </a:r>
            <a:r>
              <a:rPr lang="en">
                <a:latin typeface="Manjari"/>
                <a:ea typeface="Manjari"/>
                <a:cs typeface="Manjari"/>
                <a:sym typeface="Manjari"/>
              </a:rPr>
              <a:t> like?</a:t>
            </a:r>
            <a:endParaRPr>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-[For any tasks they didn’t do] What </a:t>
            </a:r>
            <a:r>
              <a:rPr b="1" lang="en">
                <a:latin typeface="Manjari"/>
                <a:ea typeface="Manjari"/>
                <a:cs typeface="Manjari"/>
                <a:sym typeface="Manjari"/>
              </a:rPr>
              <a:t>prevented you</a:t>
            </a:r>
            <a:r>
              <a:rPr lang="en">
                <a:latin typeface="Manjari"/>
                <a:ea typeface="Manjari"/>
                <a:cs typeface="Manjari"/>
                <a:sym typeface="Manjari"/>
              </a:rPr>
              <a:t> from doing that task?</a:t>
            </a:r>
            <a:endParaRPr>
              <a:latin typeface="Manjari"/>
              <a:ea typeface="Manjari"/>
              <a:cs typeface="Manjari"/>
              <a:sym typeface="Manjari"/>
            </a:endParaRPr>
          </a:p>
        </p:txBody>
      </p:sp>
      <p:sp>
        <p:nvSpPr>
          <p:cNvPr id="2269" name="Google Shape;2269;p108"/>
          <p:cNvSpPr txBox="1"/>
          <p:nvPr/>
        </p:nvSpPr>
        <p:spPr>
          <a:xfrm>
            <a:off x="7177200" y="4077275"/>
            <a:ext cx="1984500" cy="66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chemeClr val="accent2"/>
              </a:solidFill>
              <a:latin typeface="Manjari"/>
              <a:ea typeface="Manjari"/>
              <a:cs typeface="Manjari"/>
              <a:sym typeface="Manjari"/>
            </a:endParaRPr>
          </a:p>
        </p:txBody>
      </p:sp>
      <p:sp>
        <p:nvSpPr>
          <p:cNvPr id="2270" name="Google Shape;2270;p108"/>
          <p:cNvSpPr/>
          <p:nvPr/>
        </p:nvSpPr>
        <p:spPr>
          <a:xfrm>
            <a:off x="1983750" y="3729956"/>
            <a:ext cx="5176500" cy="1042800"/>
          </a:xfrm>
          <a:prstGeom prst="roundRect">
            <a:avLst>
              <a:gd fmla="val 16667" name="adj"/>
            </a:avLst>
          </a:prstGeom>
          <a:solidFill>
            <a:srgbClr val="E8CCCB"/>
          </a:solidFill>
          <a:ln cap="flat" cmpd="sng" w="9525">
            <a:solidFill>
              <a:srgbClr val="E8CC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u="sng">
                <a:latin typeface="Manjari"/>
                <a:ea typeface="Manjari"/>
                <a:cs typeface="Manjari"/>
                <a:sym typeface="Manjari"/>
              </a:rPr>
              <a:t>Participants:</a:t>
            </a:r>
            <a:endParaRPr sz="700" u="sng">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Anjali, a new college freshman, and Sam, a high school sophomore.</a:t>
            </a:r>
            <a:endParaRPr>
              <a:latin typeface="Manjari"/>
              <a:ea typeface="Manjari"/>
              <a:cs typeface="Manjari"/>
              <a:sym typeface="Manjari"/>
            </a:endParaRPr>
          </a:p>
          <a:p>
            <a:pPr indent="0" lvl="0" marL="0" rtl="0" algn="ctr">
              <a:lnSpc>
                <a:spcPct val="115000"/>
              </a:lnSpc>
              <a:spcBef>
                <a:spcPts val="0"/>
              </a:spcBef>
              <a:spcAft>
                <a:spcPts val="0"/>
              </a:spcAft>
              <a:buNone/>
            </a:pPr>
            <a:r>
              <a:rPr i="1" lang="en" sz="1200">
                <a:latin typeface="Manjari"/>
                <a:ea typeface="Manjari"/>
                <a:cs typeface="Manjari"/>
                <a:sym typeface="Manjari"/>
              </a:rPr>
              <a:t>Recruitment: T&amp;C (high school), asking for contacts (Stanford)</a:t>
            </a:r>
            <a:endParaRPr i="1">
              <a:latin typeface="Manjari"/>
              <a:ea typeface="Manjari"/>
              <a:cs typeface="Manjari"/>
              <a:sym typeface="Manja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pic>
        <p:nvPicPr>
          <p:cNvPr id="2275" name="Google Shape;2275;p109"/>
          <p:cNvPicPr preferRelativeResize="0"/>
          <p:nvPr/>
        </p:nvPicPr>
        <p:blipFill>
          <a:blip r:embed="rId3">
            <a:alphaModFix/>
          </a:blip>
          <a:stretch>
            <a:fillRect/>
          </a:stretch>
        </p:blipFill>
        <p:spPr>
          <a:xfrm>
            <a:off x="596650" y="351775"/>
            <a:ext cx="4862100" cy="2969100"/>
          </a:xfrm>
          <a:prstGeom prst="roundRect">
            <a:avLst>
              <a:gd fmla="val 16667" name="adj"/>
            </a:avLst>
          </a:prstGeom>
          <a:noFill/>
          <a:ln>
            <a:noFill/>
          </a:ln>
        </p:spPr>
      </p:pic>
      <p:pic>
        <p:nvPicPr>
          <p:cNvPr id="2276" name="Google Shape;2276;p109"/>
          <p:cNvPicPr preferRelativeResize="0"/>
          <p:nvPr/>
        </p:nvPicPr>
        <p:blipFill rotWithShape="1">
          <a:blip r:embed="rId4">
            <a:alphaModFix/>
          </a:blip>
          <a:srcRect b="27677" l="0" r="0" t="0"/>
          <a:stretch/>
        </p:blipFill>
        <p:spPr>
          <a:xfrm>
            <a:off x="5709975" y="1454875"/>
            <a:ext cx="2687400" cy="3455400"/>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11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#1: Results</a:t>
            </a:r>
            <a:endParaRPr/>
          </a:p>
        </p:txBody>
      </p:sp>
      <p:sp>
        <p:nvSpPr>
          <p:cNvPr id="2282" name="Google Shape;2282;p110"/>
          <p:cNvSpPr/>
          <p:nvPr/>
        </p:nvSpPr>
        <p:spPr>
          <a:xfrm>
            <a:off x="1994450" y="1273788"/>
            <a:ext cx="2749500" cy="172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10"/>
          <p:cNvSpPr/>
          <p:nvPr/>
        </p:nvSpPr>
        <p:spPr>
          <a:xfrm>
            <a:off x="2537050" y="3200825"/>
            <a:ext cx="2749500" cy="172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10"/>
          <p:cNvSpPr/>
          <p:nvPr/>
        </p:nvSpPr>
        <p:spPr>
          <a:xfrm>
            <a:off x="4857250" y="1580025"/>
            <a:ext cx="2749500" cy="1502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5" name="Google Shape;2285;p110"/>
          <p:cNvSpPr txBox="1"/>
          <p:nvPr/>
        </p:nvSpPr>
        <p:spPr>
          <a:xfrm>
            <a:off x="2010450" y="1277260"/>
            <a:ext cx="2749500" cy="1729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accent2"/>
                </a:solidFill>
                <a:latin typeface="Manjari"/>
                <a:ea typeface="Manjari"/>
                <a:cs typeface="Manjari"/>
                <a:sym typeface="Manjari"/>
              </a:rPr>
              <a:t>What Worked</a:t>
            </a:r>
            <a:endParaRPr u="sng">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Both participants </a:t>
            </a:r>
            <a:r>
              <a:rPr b="1" lang="en">
                <a:solidFill>
                  <a:schemeClr val="accent2"/>
                </a:solidFill>
                <a:latin typeface="Manjari"/>
                <a:ea typeface="Manjari"/>
                <a:cs typeface="Manjari"/>
                <a:sym typeface="Manjari"/>
              </a:rPr>
              <a:t>completed the whole list!</a:t>
            </a:r>
            <a:endParaRPr b="1">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Checking off items gave people a </a:t>
            </a:r>
            <a:r>
              <a:rPr b="1" lang="en">
                <a:solidFill>
                  <a:schemeClr val="accent2"/>
                </a:solidFill>
                <a:latin typeface="Manjari"/>
                <a:ea typeface="Manjari"/>
                <a:cs typeface="Manjari"/>
                <a:sym typeface="Manjari"/>
              </a:rPr>
              <a:t>sense of accomplishment</a:t>
            </a:r>
            <a:endParaRPr b="1">
              <a:solidFill>
                <a:schemeClr val="accent2"/>
              </a:solidFill>
              <a:latin typeface="Manjari"/>
              <a:ea typeface="Manjari"/>
              <a:cs typeface="Manjari"/>
              <a:sym typeface="Manjari"/>
            </a:endParaRPr>
          </a:p>
        </p:txBody>
      </p:sp>
      <p:sp>
        <p:nvSpPr>
          <p:cNvPr id="2286" name="Google Shape;2286;p110"/>
          <p:cNvSpPr txBox="1"/>
          <p:nvPr/>
        </p:nvSpPr>
        <p:spPr>
          <a:xfrm>
            <a:off x="4857250" y="1583042"/>
            <a:ext cx="2749500" cy="15027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accent2"/>
                </a:solidFill>
                <a:latin typeface="Manjari"/>
                <a:ea typeface="Manjari"/>
                <a:cs typeface="Manjari"/>
                <a:sym typeface="Manjari"/>
              </a:rPr>
              <a:t>What Didn’t Work</a:t>
            </a:r>
            <a:endParaRPr u="sng">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b="1" lang="en">
                <a:solidFill>
                  <a:schemeClr val="accent2"/>
                </a:solidFill>
                <a:latin typeface="Manjari"/>
                <a:ea typeface="Manjari"/>
                <a:cs typeface="Manjari"/>
                <a:sym typeface="Manjari"/>
              </a:rPr>
              <a:t>Too many items</a:t>
            </a:r>
            <a:r>
              <a:rPr lang="en">
                <a:solidFill>
                  <a:schemeClr val="accent2"/>
                </a:solidFill>
                <a:latin typeface="Manjari"/>
                <a:ea typeface="Manjari"/>
                <a:cs typeface="Manjari"/>
                <a:sym typeface="Manjari"/>
              </a:rPr>
              <a:t> can be </a:t>
            </a:r>
            <a:r>
              <a:rPr b="1" lang="en">
                <a:solidFill>
                  <a:schemeClr val="accent2"/>
                </a:solidFill>
                <a:latin typeface="Manjari"/>
                <a:ea typeface="Manjari"/>
                <a:cs typeface="Manjari"/>
                <a:sym typeface="Manjari"/>
              </a:rPr>
              <a:t>daunting</a:t>
            </a:r>
            <a:endParaRPr b="1">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b="1" lang="en">
                <a:solidFill>
                  <a:schemeClr val="accent2"/>
                </a:solidFill>
                <a:latin typeface="Manjari"/>
                <a:ea typeface="Manjari"/>
                <a:cs typeface="Manjari"/>
                <a:sym typeface="Manjari"/>
              </a:rPr>
              <a:t>Inadequate</a:t>
            </a:r>
            <a:r>
              <a:rPr lang="en">
                <a:solidFill>
                  <a:schemeClr val="accent2"/>
                </a:solidFill>
                <a:latin typeface="Manjari"/>
                <a:ea typeface="Manjari"/>
                <a:cs typeface="Manjari"/>
                <a:sym typeface="Manjari"/>
              </a:rPr>
              <a:t> </a:t>
            </a:r>
            <a:r>
              <a:rPr b="1" lang="en">
                <a:solidFill>
                  <a:schemeClr val="accent2"/>
                </a:solidFill>
                <a:latin typeface="Manjari"/>
                <a:ea typeface="Manjari"/>
                <a:cs typeface="Manjari"/>
                <a:sym typeface="Manjari"/>
              </a:rPr>
              <a:t>resources</a:t>
            </a:r>
            <a:r>
              <a:rPr lang="en">
                <a:solidFill>
                  <a:schemeClr val="accent2"/>
                </a:solidFill>
                <a:latin typeface="Manjari"/>
                <a:ea typeface="Manjari"/>
                <a:cs typeface="Manjari"/>
                <a:sym typeface="Manjari"/>
              </a:rPr>
              <a:t> can put people off</a:t>
            </a:r>
            <a:endParaRPr>
              <a:solidFill>
                <a:schemeClr val="accent2"/>
              </a:solidFill>
              <a:latin typeface="Manjari"/>
              <a:ea typeface="Manjari"/>
              <a:cs typeface="Manjari"/>
              <a:sym typeface="Manjari"/>
            </a:endParaRPr>
          </a:p>
        </p:txBody>
      </p:sp>
      <p:sp>
        <p:nvSpPr>
          <p:cNvPr id="2287" name="Google Shape;2287;p110"/>
          <p:cNvSpPr txBox="1"/>
          <p:nvPr/>
        </p:nvSpPr>
        <p:spPr>
          <a:xfrm>
            <a:off x="2521050" y="3200825"/>
            <a:ext cx="2749500" cy="17292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accent2"/>
                </a:solidFill>
                <a:latin typeface="Manjari"/>
                <a:ea typeface="Manjari"/>
                <a:cs typeface="Manjari"/>
                <a:sym typeface="Manjari"/>
              </a:rPr>
              <a:t>Learnings</a:t>
            </a:r>
            <a:endParaRPr u="sng">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People tend to tackle </a:t>
            </a:r>
            <a:r>
              <a:rPr b="1" lang="en">
                <a:solidFill>
                  <a:schemeClr val="accent2"/>
                </a:solidFill>
                <a:latin typeface="Manjari"/>
                <a:ea typeface="Manjari"/>
                <a:cs typeface="Manjari"/>
                <a:sym typeface="Manjari"/>
              </a:rPr>
              <a:t>easier tasks first</a:t>
            </a:r>
            <a:endParaRPr b="1">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The assumption was </a:t>
            </a:r>
            <a:r>
              <a:rPr b="1" lang="en">
                <a:solidFill>
                  <a:schemeClr val="accent2"/>
                </a:solidFill>
                <a:latin typeface="Manjari"/>
                <a:ea typeface="Manjari"/>
                <a:cs typeface="Manjari"/>
                <a:sym typeface="Manjari"/>
              </a:rPr>
              <a:t>validated</a:t>
            </a:r>
            <a:r>
              <a:rPr lang="en">
                <a:solidFill>
                  <a:schemeClr val="accent2"/>
                </a:solidFill>
                <a:latin typeface="Manjari"/>
                <a:ea typeface="Manjari"/>
                <a:cs typeface="Manjari"/>
                <a:sym typeface="Manjari"/>
              </a:rPr>
              <a:t>, so long as the list is </a:t>
            </a:r>
            <a:r>
              <a:rPr b="1" lang="en">
                <a:solidFill>
                  <a:schemeClr val="accent2"/>
                </a:solidFill>
                <a:latin typeface="Manjari"/>
                <a:ea typeface="Manjari"/>
                <a:cs typeface="Manjari"/>
                <a:sym typeface="Manjari"/>
              </a:rPr>
              <a:t>manageable</a:t>
            </a:r>
            <a:endParaRPr b="1">
              <a:solidFill>
                <a:schemeClr val="accent2"/>
              </a:solidFill>
              <a:latin typeface="Manjari"/>
              <a:ea typeface="Manjari"/>
              <a:cs typeface="Manjari"/>
              <a:sym typeface="Manja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11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#2: Background</a:t>
            </a:r>
            <a:endParaRPr/>
          </a:p>
        </p:txBody>
      </p:sp>
      <p:sp>
        <p:nvSpPr>
          <p:cNvPr id="2293" name="Google Shape;2293;p111"/>
          <p:cNvSpPr/>
          <p:nvPr/>
        </p:nvSpPr>
        <p:spPr>
          <a:xfrm>
            <a:off x="1983750" y="1446925"/>
            <a:ext cx="5176500" cy="1801200"/>
          </a:xfrm>
          <a:prstGeom prst="roundRect">
            <a:avLst>
              <a:gd fmla="val 16667" name="adj"/>
            </a:avLst>
          </a:prstGeom>
          <a:solidFill>
            <a:srgbClr val="D3A373"/>
          </a:solidFill>
          <a:ln cap="flat" cmpd="sng" w="9525">
            <a:solidFill>
              <a:srgbClr val="D3A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latin typeface="Manjari"/>
                <a:ea typeface="Manjari"/>
                <a:cs typeface="Manjari"/>
                <a:sym typeface="Manjari"/>
              </a:rPr>
              <a:t>Solution:</a:t>
            </a:r>
            <a:endParaRPr sz="1600" u="sng">
              <a:latin typeface="Manjari"/>
              <a:ea typeface="Manjari"/>
              <a:cs typeface="Manjari"/>
              <a:sym typeface="Manjari"/>
            </a:endParaRPr>
          </a:p>
          <a:p>
            <a:pPr indent="0" lvl="0" marL="0" rtl="0" algn="ctr">
              <a:spcBef>
                <a:spcPts val="0"/>
              </a:spcBef>
              <a:spcAft>
                <a:spcPts val="0"/>
              </a:spcAft>
              <a:buNone/>
            </a:pPr>
            <a:r>
              <a:t/>
            </a:r>
            <a:endParaRPr sz="1600" u="sng">
              <a:latin typeface="Manjari"/>
              <a:ea typeface="Manjari"/>
              <a:cs typeface="Manjari"/>
              <a:sym typeface="Manjari"/>
            </a:endParaRPr>
          </a:p>
          <a:p>
            <a:pPr indent="0" lvl="0" marL="0" rtl="0" algn="ctr">
              <a:lnSpc>
                <a:spcPct val="115000"/>
              </a:lnSpc>
              <a:spcBef>
                <a:spcPts val="0"/>
              </a:spcBef>
              <a:spcAft>
                <a:spcPts val="0"/>
              </a:spcAft>
              <a:buNone/>
            </a:pPr>
            <a:r>
              <a:rPr lang="en" sz="1600">
                <a:latin typeface="Manjari"/>
                <a:ea typeface="Manjari"/>
                <a:cs typeface="Manjari"/>
                <a:sym typeface="Manjari"/>
              </a:rPr>
              <a:t>A platform for fostering deeper connections with your teachers so they can understand who you are and support you with more personalized recommendations, advocacy, and interactions</a:t>
            </a:r>
            <a:endParaRPr sz="1600">
              <a:latin typeface="Manjari"/>
              <a:ea typeface="Manjari"/>
              <a:cs typeface="Manjari"/>
              <a:sym typeface="Manjari"/>
            </a:endParaRPr>
          </a:p>
        </p:txBody>
      </p:sp>
      <p:sp>
        <p:nvSpPr>
          <p:cNvPr id="2294" name="Google Shape;2294;p111"/>
          <p:cNvSpPr/>
          <p:nvPr/>
        </p:nvSpPr>
        <p:spPr>
          <a:xfrm>
            <a:off x="1983750" y="3401925"/>
            <a:ext cx="5176500" cy="1149300"/>
          </a:xfrm>
          <a:prstGeom prst="roundRect">
            <a:avLst>
              <a:gd fmla="val 16667" name="adj"/>
            </a:avLst>
          </a:prstGeom>
          <a:solidFill>
            <a:srgbClr val="A1633E"/>
          </a:solidFill>
          <a:ln cap="flat" cmpd="sng" w="9525">
            <a:solidFill>
              <a:srgbClr val="A1633E"/>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600" u="sng">
                <a:latin typeface="Manjari"/>
                <a:ea typeface="Manjari"/>
                <a:cs typeface="Manjari"/>
                <a:sym typeface="Manjari"/>
              </a:rPr>
              <a:t>Assumption:</a:t>
            </a:r>
            <a:endParaRPr b="1" sz="1600" u="sng">
              <a:latin typeface="Manjari"/>
              <a:ea typeface="Manjari"/>
              <a:cs typeface="Manjari"/>
              <a:sym typeface="Manjari"/>
            </a:endParaRPr>
          </a:p>
          <a:p>
            <a:pPr indent="0" lvl="0" marL="0" rtl="0" algn="ctr">
              <a:lnSpc>
                <a:spcPct val="115000"/>
              </a:lnSpc>
              <a:spcBef>
                <a:spcPts val="0"/>
              </a:spcBef>
              <a:spcAft>
                <a:spcPts val="0"/>
              </a:spcAft>
              <a:buNone/>
            </a:pPr>
            <a:r>
              <a:rPr b="1" lang="en" sz="1600">
                <a:latin typeface="Manjari"/>
                <a:ea typeface="Manjari"/>
                <a:cs typeface="Manjari"/>
                <a:sym typeface="Manjari"/>
              </a:rPr>
              <a:t>Students are comfortable reaching out to teachers for more than transactional conversations.</a:t>
            </a:r>
            <a:endParaRPr b="1" sz="1600">
              <a:latin typeface="Manjari"/>
              <a:ea typeface="Manjari"/>
              <a:cs typeface="Manjari"/>
              <a:sym typeface="Manjari"/>
            </a:endParaRPr>
          </a:p>
        </p:txBody>
      </p:sp>
      <p:sp>
        <p:nvSpPr>
          <p:cNvPr id="2295" name="Google Shape;2295;p111"/>
          <p:cNvSpPr txBox="1"/>
          <p:nvPr/>
        </p:nvSpPr>
        <p:spPr>
          <a:xfrm>
            <a:off x="7177200" y="4077275"/>
            <a:ext cx="1984500" cy="66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chemeClr val="accent2"/>
              </a:solidFill>
              <a:latin typeface="Manjari"/>
              <a:ea typeface="Manjari"/>
              <a:cs typeface="Manjari"/>
              <a:sym typeface="Manja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11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#2: Procedure</a:t>
            </a:r>
            <a:endParaRPr/>
          </a:p>
        </p:txBody>
      </p:sp>
      <p:sp>
        <p:nvSpPr>
          <p:cNvPr id="2301" name="Google Shape;2301;p112"/>
          <p:cNvSpPr/>
          <p:nvPr/>
        </p:nvSpPr>
        <p:spPr>
          <a:xfrm>
            <a:off x="1983750" y="1337200"/>
            <a:ext cx="5176500" cy="1974300"/>
          </a:xfrm>
          <a:prstGeom prst="roundRect">
            <a:avLst>
              <a:gd fmla="val 16667" name="adj"/>
            </a:avLst>
          </a:prstGeom>
          <a:solidFill>
            <a:srgbClr val="CE8282"/>
          </a:solidFill>
          <a:ln cap="flat" cmpd="sng" w="9525">
            <a:solidFill>
              <a:srgbClr val="CE828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u="sng">
                <a:latin typeface="Manjari"/>
                <a:ea typeface="Manjari"/>
                <a:cs typeface="Manjari"/>
                <a:sym typeface="Manjari"/>
              </a:rPr>
              <a:t>Task:</a:t>
            </a:r>
            <a:endParaRPr sz="1300" u="sng">
              <a:latin typeface="Manjari"/>
              <a:ea typeface="Manjari"/>
              <a:cs typeface="Manjari"/>
              <a:sym typeface="Manjari"/>
            </a:endParaRPr>
          </a:p>
          <a:p>
            <a:pPr indent="0" lvl="0" marL="0" rtl="0" algn="ctr">
              <a:spcBef>
                <a:spcPts val="0"/>
              </a:spcBef>
              <a:spcAft>
                <a:spcPts val="0"/>
              </a:spcAft>
              <a:buNone/>
            </a:pPr>
            <a:r>
              <a:t/>
            </a:r>
            <a:endParaRPr sz="600" u="sng">
              <a:latin typeface="Manjari"/>
              <a:ea typeface="Manjari"/>
              <a:cs typeface="Manjari"/>
              <a:sym typeface="Manjari"/>
            </a:endParaRPr>
          </a:p>
          <a:p>
            <a:pPr indent="0" lvl="0" marL="0" rtl="0" algn="ctr">
              <a:lnSpc>
                <a:spcPct val="115000"/>
              </a:lnSpc>
              <a:spcBef>
                <a:spcPts val="0"/>
              </a:spcBef>
              <a:spcAft>
                <a:spcPts val="0"/>
              </a:spcAft>
              <a:buNone/>
            </a:pPr>
            <a:r>
              <a:rPr lang="en" sz="1200">
                <a:latin typeface="Manjari"/>
                <a:ea typeface="Manjari"/>
                <a:cs typeface="Manjari"/>
                <a:sym typeface="Manjari"/>
              </a:rPr>
              <a:t>Ask each participant to think of a teacher they’d like to have a more in-depth conversation with. Ask them to draft an email to that </a:t>
            </a:r>
            <a:r>
              <a:rPr lang="en" sz="1200">
                <a:latin typeface="Manjari"/>
                <a:ea typeface="Manjari"/>
                <a:cs typeface="Manjari"/>
                <a:sym typeface="Manjari"/>
              </a:rPr>
              <a:t>teacher. Then, ask:</a:t>
            </a:r>
            <a:endParaRPr sz="1200">
              <a:latin typeface="Manjari"/>
              <a:ea typeface="Manjari"/>
              <a:cs typeface="Manjari"/>
              <a:sym typeface="Manjari"/>
            </a:endParaRPr>
          </a:p>
          <a:p>
            <a:pPr indent="0" lvl="0" marL="0" rtl="0" algn="ctr">
              <a:lnSpc>
                <a:spcPct val="115000"/>
              </a:lnSpc>
              <a:spcBef>
                <a:spcPts val="0"/>
              </a:spcBef>
              <a:spcAft>
                <a:spcPts val="0"/>
              </a:spcAft>
              <a:buNone/>
            </a:pPr>
            <a:r>
              <a:t/>
            </a:r>
            <a:endParaRPr sz="500">
              <a:latin typeface="Manjari"/>
              <a:ea typeface="Manjari"/>
              <a:cs typeface="Manjari"/>
              <a:sym typeface="Manjari"/>
            </a:endParaRPr>
          </a:p>
          <a:p>
            <a:pPr indent="0" lvl="0" marL="0" rtl="0" algn="ctr">
              <a:lnSpc>
                <a:spcPct val="115000"/>
              </a:lnSpc>
              <a:spcBef>
                <a:spcPts val="0"/>
              </a:spcBef>
              <a:spcAft>
                <a:spcPts val="0"/>
              </a:spcAft>
              <a:buNone/>
            </a:pPr>
            <a:r>
              <a:rPr lang="en" sz="1200">
                <a:latin typeface="Manjari"/>
                <a:ea typeface="Manjari"/>
                <a:cs typeface="Manjari"/>
                <a:sym typeface="Manjari"/>
              </a:rPr>
              <a:t>-What did writing that email feel like?</a:t>
            </a:r>
            <a:endParaRPr sz="1200">
              <a:latin typeface="Manjari"/>
              <a:ea typeface="Manjari"/>
              <a:cs typeface="Manjari"/>
              <a:sym typeface="Manjari"/>
            </a:endParaRPr>
          </a:p>
          <a:p>
            <a:pPr indent="0" lvl="0" marL="0" rtl="0" algn="ctr">
              <a:lnSpc>
                <a:spcPct val="115000"/>
              </a:lnSpc>
              <a:spcBef>
                <a:spcPts val="0"/>
              </a:spcBef>
              <a:spcAft>
                <a:spcPts val="0"/>
              </a:spcAft>
              <a:buNone/>
            </a:pPr>
            <a:r>
              <a:rPr lang="en" sz="1200">
                <a:latin typeface="Manjari"/>
                <a:ea typeface="Manjari"/>
                <a:cs typeface="Manjari"/>
                <a:sym typeface="Manjari"/>
              </a:rPr>
              <a:t>-On a scale of 1-10, how comfortable did you feel writing that email?</a:t>
            </a:r>
            <a:endParaRPr sz="1200">
              <a:latin typeface="Manjari"/>
              <a:ea typeface="Manjari"/>
              <a:cs typeface="Manjari"/>
              <a:sym typeface="Manjari"/>
            </a:endParaRPr>
          </a:p>
          <a:p>
            <a:pPr indent="0" lvl="0" marL="0" rtl="0" algn="ctr">
              <a:lnSpc>
                <a:spcPct val="115000"/>
              </a:lnSpc>
              <a:spcBef>
                <a:spcPts val="0"/>
              </a:spcBef>
              <a:spcAft>
                <a:spcPts val="0"/>
              </a:spcAft>
              <a:buNone/>
            </a:pPr>
            <a:r>
              <a:rPr lang="en" sz="1200">
                <a:latin typeface="Manjari"/>
                <a:ea typeface="Manjari"/>
                <a:cs typeface="Manjari"/>
                <a:sym typeface="Manjari"/>
              </a:rPr>
              <a:t>-Would you feel more comfortable if someone else was making the ask for you?</a:t>
            </a:r>
            <a:endParaRPr sz="1200">
              <a:latin typeface="Manjari"/>
              <a:ea typeface="Manjari"/>
              <a:cs typeface="Manjari"/>
              <a:sym typeface="Manjari"/>
            </a:endParaRPr>
          </a:p>
        </p:txBody>
      </p:sp>
      <p:sp>
        <p:nvSpPr>
          <p:cNvPr id="2302" name="Google Shape;2302;p112"/>
          <p:cNvSpPr txBox="1"/>
          <p:nvPr/>
        </p:nvSpPr>
        <p:spPr>
          <a:xfrm>
            <a:off x="7177200" y="4077275"/>
            <a:ext cx="1984500" cy="66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chemeClr val="accent2"/>
              </a:solidFill>
              <a:latin typeface="Manjari"/>
              <a:ea typeface="Manjari"/>
              <a:cs typeface="Manjari"/>
              <a:sym typeface="Manjari"/>
            </a:endParaRPr>
          </a:p>
        </p:txBody>
      </p:sp>
      <p:sp>
        <p:nvSpPr>
          <p:cNvPr id="2303" name="Google Shape;2303;p112"/>
          <p:cNvSpPr/>
          <p:nvPr/>
        </p:nvSpPr>
        <p:spPr>
          <a:xfrm>
            <a:off x="1983750" y="3411525"/>
            <a:ext cx="5176500" cy="1465500"/>
          </a:xfrm>
          <a:prstGeom prst="roundRect">
            <a:avLst>
              <a:gd fmla="val 16667" name="adj"/>
            </a:avLst>
          </a:prstGeom>
          <a:solidFill>
            <a:srgbClr val="E8CCCB"/>
          </a:solidFill>
          <a:ln cap="flat" cmpd="sng" w="9525">
            <a:solidFill>
              <a:srgbClr val="E8CC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300" u="sng">
                <a:latin typeface="Manjari"/>
                <a:ea typeface="Manjari"/>
                <a:cs typeface="Manjari"/>
                <a:sym typeface="Manjari"/>
              </a:rPr>
              <a:t>Participants:</a:t>
            </a:r>
            <a:endParaRPr sz="1300" u="sng">
              <a:latin typeface="Manjari"/>
              <a:ea typeface="Manjari"/>
              <a:cs typeface="Manjari"/>
              <a:sym typeface="Manjari"/>
            </a:endParaRPr>
          </a:p>
          <a:p>
            <a:pPr indent="0" lvl="0" marL="0" rtl="0" algn="ctr">
              <a:lnSpc>
                <a:spcPct val="115000"/>
              </a:lnSpc>
              <a:spcBef>
                <a:spcPts val="0"/>
              </a:spcBef>
              <a:spcAft>
                <a:spcPts val="0"/>
              </a:spcAft>
              <a:buNone/>
            </a:pPr>
            <a:r>
              <a:t/>
            </a:r>
            <a:endParaRPr sz="500" u="sng">
              <a:latin typeface="Manjari"/>
              <a:ea typeface="Manjari"/>
              <a:cs typeface="Manjari"/>
              <a:sym typeface="Manjari"/>
            </a:endParaRPr>
          </a:p>
          <a:p>
            <a:pPr indent="0" lvl="0" marL="0" rtl="0" algn="ctr">
              <a:lnSpc>
                <a:spcPct val="115000"/>
              </a:lnSpc>
              <a:spcBef>
                <a:spcPts val="0"/>
              </a:spcBef>
              <a:spcAft>
                <a:spcPts val="0"/>
              </a:spcAft>
              <a:buNone/>
            </a:pPr>
            <a:r>
              <a:rPr b="1" lang="en" sz="1200">
                <a:latin typeface="Manjari"/>
                <a:ea typeface="Manjari"/>
                <a:cs typeface="Manjari"/>
                <a:sym typeface="Manjari"/>
              </a:rPr>
              <a:t>Britney</a:t>
            </a:r>
            <a:r>
              <a:rPr lang="en" sz="1200">
                <a:latin typeface="Manjari"/>
                <a:ea typeface="Manjari"/>
                <a:cs typeface="Manjari"/>
                <a:sym typeface="Manjari"/>
              </a:rPr>
              <a:t> - a student looking for a coterm rec letter.</a:t>
            </a:r>
            <a:endParaRPr sz="1200">
              <a:latin typeface="Manjari"/>
              <a:ea typeface="Manjari"/>
              <a:cs typeface="Manjari"/>
              <a:sym typeface="Manjari"/>
            </a:endParaRPr>
          </a:p>
          <a:p>
            <a:pPr indent="0" lvl="0" marL="0" rtl="0" algn="ctr">
              <a:lnSpc>
                <a:spcPct val="115000"/>
              </a:lnSpc>
              <a:spcBef>
                <a:spcPts val="0"/>
              </a:spcBef>
              <a:spcAft>
                <a:spcPts val="0"/>
              </a:spcAft>
              <a:buNone/>
            </a:pPr>
            <a:r>
              <a:rPr b="1" lang="en" sz="1200">
                <a:latin typeface="Manjari"/>
                <a:ea typeface="Manjari"/>
                <a:cs typeface="Manjari"/>
                <a:sym typeface="Manjari"/>
              </a:rPr>
              <a:t>Joan</a:t>
            </a:r>
            <a:r>
              <a:rPr lang="en" sz="1200">
                <a:latin typeface="Manjari"/>
                <a:ea typeface="Manjari"/>
                <a:cs typeface="Manjari"/>
                <a:sym typeface="Manjari"/>
              </a:rPr>
              <a:t> - a high school student who had an underwhelming experience with a teacher.</a:t>
            </a:r>
            <a:endParaRPr sz="1200">
              <a:latin typeface="Manjari"/>
              <a:ea typeface="Manjari"/>
              <a:cs typeface="Manjari"/>
              <a:sym typeface="Manjari"/>
            </a:endParaRPr>
          </a:p>
          <a:p>
            <a:pPr indent="0" lvl="0" marL="0" rtl="0" algn="ctr">
              <a:lnSpc>
                <a:spcPct val="115000"/>
              </a:lnSpc>
              <a:spcBef>
                <a:spcPts val="0"/>
              </a:spcBef>
              <a:spcAft>
                <a:spcPts val="0"/>
              </a:spcAft>
              <a:buNone/>
            </a:pPr>
            <a:r>
              <a:rPr b="1" lang="en" sz="1200">
                <a:latin typeface="Manjari"/>
                <a:ea typeface="Manjari"/>
                <a:cs typeface="Manjari"/>
                <a:sym typeface="Manjari"/>
              </a:rPr>
              <a:t>Jack</a:t>
            </a:r>
            <a:r>
              <a:rPr lang="en" sz="1200">
                <a:latin typeface="Manjari"/>
                <a:ea typeface="Manjari"/>
                <a:cs typeface="Manjari"/>
                <a:sym typeface="Manjari"/>
              </a:rPr>
              <a:t> - a college freshman vaguely interested in research</a:t>
            </a:r>
            <a:endParaRPr sz="1200">
              <a:latin typeface="Manjari"/>
              <a:ea typeface="Manjari"/>
              <a:cs typeface="Manjari"/>
              <a:sym typeface="Manjari"/>
            </a:endParaRPr>
          </a:p>
          <a:p>
            <a:pPr indent="0" lvl="0" marL="0" rtl="0" algn="ctr">
              <a:lnSpc>
                <a:spcPct val="115000"/>
              </a:lnSpc>
              <a:spcBef>
                <a:spcPts val="0"/>
              </a:spcBef>
              <a:spcAft>
                <a:spcPts val="0"/>
              </a:spcAft>
              <a:buNone/>
            </a:pPr>
            <a:r>
              <a:rPr i="1" lang="en" sz="1200">
                <a:latin typeface="Manjari"/>
                <a:ea typeface="Manjari"/>
                <a:cs typeface="Manjari"/>
                <a:sym typeface="Manjari"/>
              </a:rPr>
              <a:t>Recruitment: T&amp;C (high school), asking for contacts (Stanford)</a:t>
            </a:r>
            <a:endParaRPr i="1" sz="1200">
              <a:latin typeface="Manjari"/>
              <a:ea typeface="Manjari"/>
              <a:cs typeface="Manjari"/>
              <a:sym typeface="Manja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pic>
        <p:nvPicPr>
          <p:cNvPr id="2308" name="Google Shape;2308;p113"/>
          <p:cNvPicPr preferRelativeResize="0"/>
          <p:nvPr/>
        </p:nvPicPr>
        <p:blipFill>
          <a:blip r:embed="rId3">
            <a:alphaModFix/>
          </a:blip>
          <a:stretch>
            <a:fillRect/>
          </a:stretch>
        </p:blipFill>
        <p:spPr>
          <a:xfrm>
            <a:off x="605463" y="605499"/>
            <a:ext cx="7933077" cy="3932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11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#2: Results</a:t>
            </a:r>
            <a:endParaRPr/>
          </a:p>
        </p:txBody>
      </p:sp>
      <p:sp>
        <p:nvSpPr>
          <p:cNvPr id="2314" name="Google Shape;2314;p114"/>
          <p:cNvSpPr/>
          <p:nvPr/>
        </p:nvSpPr>
        <p:spPr>
          <a:xfrm>
            <a:off x="1768913" y="1463548"/>
            <a:ext cx="2749500" cy="141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14"/>
          <p:cNvSpPr/>
          <p:nvPr/>
        </p:nvSpPr>
        <p:spPr>
          <a:xfrm>
            <a:off x="3205250" y="3006500"/>
            <a:ext cx="2749500" cy="198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14"/>
          <p:cNvSpPr/>
          <p:nvPr/>
        </p:nvSpPr>
        <p:spPr>
          <a:xfrm>
            <a:off x="4641588" y="1338613"/>
            <a:ext cx="2749500" cy="1502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7" name="Google Shape;2317;p114"/>
          <p:cNvSpPr txBox="1"/>
          <p:nvPr/>
        </p:nvSpPr>
        <p:spPr>
          <a:xfrm>
            <a:off x="1784913" y="1467002"/>
            <a:ext cx="2749500" cy="1417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accent2"/>
                </a:solidFill>
                <a:latin typeface="Manjari"/>
                <a:ea typeface="Manjari"/>
                <a:cs typeface="Manjari"/>
                <a:sym typeface="Manjari"/>
              </a:rPr>
              <a:t>What Worked</a:t>
            </a:r>
            <a:endParaRPr u="sng">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Students were willing to </a:t>
            </a:r>
            <a:r>
              <a:rPr b="1" lang="en">
                <a:solidFill>
                  <a:schemeClr val="accent2"/>
                </a:solidFill>
                <a:latin typeface="Manjari"/>
                <a:ea typeface="Manjari"/>
                <a:cs typeface="Manjari"/>
                <a:sym typeface="Manjari"/>
              </a:rPr>
              <a:t>write the email</a:t>
            </a:r>
            <a:endParaRPr>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Average </a:t>
            </a:r>
            <a:r>
              <a:rPr b="1" lang="en">
                <a:solidFill>
                  <a:schemeClr val="accent2"/>
                </a:solidFill>
                <a:latin typeface="Manjari"/>
                <a:ea typeface="Manjari"/>
                <a:cs typeface="Manjari"/>
                <a:sym typeface="Manjari"/>
              </a:rPr>
              <a:t>comfort</a:t>
            </a:r>
            <a:r>
              <a:rPr lang="en">
                <a:solidFill>
                  <a:schemeClr val="accent2"/>
                </a:solidFill>
                <a:latin typeface="Manjari"/>
                <a:ea typeface="Manjari"/>
                <a:cs typeface="Manjari"/>
                <a:sym typeface="Manjari"/>
              </a:rPr>
              <a:t> was rated as a </a:t>
            </a:r>
            <a:r>
              <a:rPr b="1" lang="en">
                <a:solidFill>
                  <a:schemeClr val="accent2"/>
                </a:solidFill>
                <a:latin typeface="Manjari"/>
                <a:ea typeface="Manjari"/>
                <a:cs typeface="Manjari"/>
                <a:sym typeface="Manjari"/>
              </a:rPr>
              <a:t>6.7/10</a:t>
            </a:r>
            <a:endParaRPr b="1">
              <a:solidFill>
                <a:schemeClr val="accent2"/>
              </a:solidFill>
              <a:latin typeface="Manjari"/>
              <a:ea typeface="Manjari"/>
              <a:cs typeface="Manjari"/>
              <a:sym typeface="Manjari"/>
            </a:endParaRPr>
          </a:p>
        </p:txBody>
      </p:sp>
      <p:sp>
        <p:nvSpPr>
          <p:cNvPr id="2318" name="Google Shape;2318;p114"/>
          <p:cNvSpPr txBox="1"/>
          <p:nvPr/>
        </p:nvSpPr>
        <p:spPr>
          <a:xfrm>
            <a:off x="4641588" y="1341630"/>
            <a:ext cx="2749500" cy="15027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accent2"/>
                </a:solidFill>
                <a:latin typeface="Manjari"/>
                <a:ea typeface="Manjari"/>
                <a:cs typeface="Manjari"/>
                <a:sym typeface="Manjari"/>
              </a:rPr>
              <a:t>What Didn’t Work</a:t>
            </a:r>
            <a:endParaRPr u="sng">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Reaching out to </a:t>
            </a:r>
            <a:r>
              <a:rPr b="1" lang="en">
                <a:solidFill>
                  <a:schemeClr val="accent2"/>
                </a:solidFill>
                <a:latin typeface="Manjari"/>
                <a:ea typeface="Manjari"/>
                <a:cs typeface="Manjari"/>
                <a:sym typeface="Manjari"/>
              </a:rPr>
              <a:t>previous teachers</a:t>
            </a:r>
            <a:r>
              <a:rPr lang="en">
                <a:solidFill>
                  <a:schemeClr val="accent2"/>
                </a:solidFill>
                <a:latin typeface="Manjari"/>
                <a:ea typeface="Manjari"/>
                <a:cs typeface="Manjari"/>
                <a:sym typeface="Manjari"/>
              </a:rPr>
              <a:t> felt “</a:t>
            </a:r>
            <a:r>
              <a:rPr b="1" lang="en">
                <a:solidFill>
                  <a:schemeClr val="accent2"/>
                </a:solidFill>
                <a:latin typeface="Manjari"/>
                <a:ea typeface="Manjari"/>
                <a:cs typeface="Manjari"/>
                <a:sym typeface="Manjari"/>
              </a:rPr>
              <a:t>pointless</a:t>
            </a:r>
            <a:r>
              <a:rPr lang="en">
                <a:solidFill>
                  <a:schemeClr val="accent2"/>
                </a:solidFill>
                <a:latin typeface="Manjari"/>
                <a:ea typeface="Manjari"/>
                <a:cs typeface="Manjari"/>
                <a:sym typeface="Manjari"/>
              </a:rPr>
              <a:t>”</a:t>
            </a:r>
            <a:endParaRPr>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Students were worried about </a:t>
            </a:r>
            <a:r>
              <a:rPr b="1" lang="en">
                <a:solidFill>
                  <a:schemeClr val="accent2"/>
                </a:solidFill>
                <a:latin typeface="Manjari"/>
                <a:ea typeface="Manjari"/>
                <a:cs typeface="Manjari"/>
                <a:sym typeface="Manjari"/>
              </a:rPr>
              <a:t>big asks</a:t>
            </a:r>
            <a:endParaRPr b="1">
              <a:solidFill>
                <a:schemeClr val="accent2"/>
              </a:solidFill>
              <a:latin typeface="Manjari"/>
              <a:ea typeface="Manjari"/>
              <a:cs typeface="Manjari"/>
              <a:sym typeface="Manjari"/>
            </a:endParaRPr>
          </a:p>
        </p:txBody>
      </p:sp>
      <p:sp>
        <p:nvSpPr>
          <p:cNvPr id="2319" name="Google Shape;2319;p114"/>
          <p:cNvSpPr txBox="1"/>
          <p:nvPr/>
        </p:nvSpPr>
        <p:spPr>
          <a:xfrm>
            <a:off x="3189250" y="3006500"/>
            <a:ext cx="2749500" cy="19890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accent2"/>
                </a:solidFill>
                <a:latin typeface="Manjari"/>
                <a:ea typeface="Manjari"/>
                <a:cs typeface="Manjari"/>
                <a:sym typeface="Manjari"/>
              </a:rPr>
              <a:t>Learnings</a:t>
            </a:r>
            <a:endParaRPr u="sng">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Students want to </a:t>
            </a:r>
            <a:r>
              <a:rPr b="1" lang="en">
                <a:solidFill>
                  <a:schemeClr val="accent2"/>
                </a:solidFill>
                <a:latin typeface="Manjari"/>
                <a:ea typeface="Manjari"/>
                <a:cs typeface="Manjari"/>
                <a:sym typeface="Manjari"/>
              </a:rPr>
              <a:t>know someone </a:t>
            </a:r>
            <a:r>
              <a:rPr b="1" i="1" lang="en">
                <a:solidFill>
                  <a:schemeClr val="accent2"/>
                </a:solidFill>
                <a:latin typeface="Manjari"/>
                <a:ea typeface="Manjari"/>
                <a:cs typeface="Manjari"/>
                <a:sym typeface="Manjari"/>
              </a:rPr>
              <a:t>wants</a:t>
            </a:r>
            <a:r>
              <a:rPr b="1" lang="en">
                <a:solidFill>
                  <a:schemeClr val="accent2"/>
                </a:solidFill>
                <a:latin typeface="Manjari"/>
                <a:ea typeface="Manjari"/>
                <a:cs typeface="Manjari"/>
                <a:sym typeface="Manjari"/>
              </a:rPr>
              <a:t> to be contacted</a:t>
            </a:r>
            <a:endParaRPr>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Students like having </a:t>
            </a:r>
            <a:r>
              <a:rPr b="1" lang="en">
                <a:solidFill>
                  <a:schemeClr val="accent2"/>
                </a:solidFill>
                <a:latin typeface="Manjari"/>
                <a:ea typeface="Manjari"/>
                <a:cs typeface="Manjari"/>
                <a:sym typeface="Manjari"/>
              </a:rPr>
              <a:t>outside support</a:t>
            </a:r>
            <a:endParaRPr b="1">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The assumption was </a:t>
            </a:r>
            <a:r>
              <a:rPr b="1" lang="en">
                <a:solidFill>
                  <a:schemeClr val="accent2"/>
                </a:solidFill>
                <a:latin typeface="Manjari"/>
                <a:ea typeface="Manjari"/>
                <a:cs typeface="Manjari"/>
                <a:sym typeface="Manjari"/>
              </a:rPr>
              <a:t>somewhat</a:t>
            </a:r>
            <a:r>
              <a:rPr lang="en">
                <a:solidFill>
                  <a:schemeClr val="accent2"/>
                </a:solidFill>
                <a:latin typeface="Manjari"/>
                <a:ea typeface="Manjari"/>
                <a:cs typeface="Manjari"/>
                <a:sym typeface="Manjari"/>
              </a:rPr>
              <a:t> </a:t>
            </a:r>
            <a:r>
              <a:rPr b="1" lang="en">
                <a:solidFill>
                  <a:schemeClr val="accent2"/>
                </a:solidFill>
                <a:latin typeface="Manjari"/>
                <a:ea typeface="Manjari"/>
                <a:cs typeface="Manjari"/>
                <a:sym typeface="Manjari"/>
              </a:rPr>
              <a:t>validated</a:t>
            </a:r>
            <a:endParaRPr b="1">
              <a:solidFill>
                <a:schemeClr val="accent2"/>
              </a:solidFill>
              <a:latin typeface="Manjari"/>
              <a:ea typeface="Manjari"/>
              <a:cs typeface="Manjari"/>
              <a:sym typeface="Manja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7" name="Shape 2017"/>
        <p:cNvGrpSpPr/>
        <p:nvPr/>
      </p:nvGrpSpPr>
      <p:grpSpPr>
        <a:xfrm>
          <a:off x="0" y="0"/>
          <a:ext cx="0" cy="0"/>
          <a:chOff x="0" y="0"/>
          <a:chExt cx="0" cy="0"/>
        </a:xfrm>
      </p:grpSpPr>
      <p:sp>
        <p:nvSpPr>
          <p:cNvPr id="2018" name="Google Shape;2018;p79"/>
          <p:cNvSpPr txBox="1"/>
          <p:nvPr>
            <p:ph type="title"/>
          </p:nvPr>
        </p:nvSpPr>
        <p:spPr>
          <a:xfrm>
            <a:off x="527925" y="396900"/>
            <a:ext cx="4703700" cy="11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Narrowed Domain</a:t>
            </a:r>
            <a:endParaRPr u="sng"/>
          </a:p>
          <a:p>
            <a:pPr indent="0" lvl="0" marL="0" rtl="0" algn="l">
              <a:spcBef>
                <a:spcPts val="0"/>
              </a:spcBef>
              <a:spcAft>
                <a:spcPts val="0"/>
              </a:spcAft>
              <a:buNone/>
            </a:pPr>
            <a:r>
              <a:t/>
            </a:r>
            <a:endParaRPr sz="600"/>
          </a:p>
          <a:p>
            <a:pPr indent="0" lvl="0" marL="0" rtl="0" algn="l">
              <a:spcBef>
                <a:spcPts val="0"/>
              </a:spcBef>
              <a:spcAft>
                <a:spcPts val="0"/>
              </a:spcAft>
              <a:buNone/>
            </a:pPr>
            <a:r>
              <a:rPr lang="en"/>
              <a:t>  	 </a:t>
            </a:r>
            <a:r>
              <a:rPr i="1" lang="en"/>
              <a:t>Connecting</a:t>
            </a:r>
            <a:endParaRPr i="1"/>
          </a:p>
          <a:p>
            <a:pPr indent="0" lvl="0" marL="0" rtl="0" algn="l">
              <a:spcBef>
                <a:spcPts val="0"/>
              </a:spcBef>
              <a:spcAft>
                <a:spcPts val="0"/>
              </a:spcAft>
              <a:buNone/>
            </a:pPr>
            <a:r>
              <a:rPr lang="en"/>
              <a:t>    High School</a:t>
            </a:r>
            <a:endParaRPr/>
          </a:p>
          <a:p>
            <a:pPr indent="0" lvl="0" marL="0" rtl="0" algn="l">
              <a:spcBef>
                <a:spcPts val="0"/>
              </a:spcBef>
              <a:spcAft>
                <a:spcPts val="0"/>
              </a:spcAft>
              <a:buNone/>
            </a:pPr>
            <a:r>
              <a:rPr lang="en"/>
              <a:t>      Students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11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#3: Background</a:t>
            </a:r>
            <a:endParaRPr/>
          </a:p>
        </p:txBody>
      </p:sp>
      <p:sp>
        <p:nvSpPr>
          <p:cNvPr id="2325" name="Google Shape;2325;p115"/>
          <p:cNvSpPr/>
          <p:nvPr/>
        </p:nvSpPr>
        <p:spPr>
          <a:xfrm>
            <a:off x="1983750" y="1446925"/>
            <a:ext cx="5176500" cy="1801200"/>
          </a:xfrm>
          <a:prstGeom prst="roundRect">
            <a:avLst>
              <a:gd fmla="val 16667" name="adj"/>
            </a:avLst>
          </a:prstGeom>
          <a:solidFill>
            <a:srgbClr val="D3A373"/>
          </a:solidFill>
          <a:ln cap="flat" cmpd="sng" w="9525">
            <a:solidFill>
              <a:srgbClr val="D3A3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u="sng">
                <a:latin typeface="Manjari"/>
                <a:ea typeface="Manjari"/>
                <a:cs typeface="Manjari"/>
                <a:sym typeface="Manjari"/>
              </a:rPr>
              <a:t>Solution:</a:t>
            </a:r>
            <a:endParaRPr sz="1600" u="sng">
              <a:latin typeface="Manjari"/>
              <a:ea typeface="Manjari"/>
              <a:cs typeface="Manjari"/>
              <a:sym typeface="Manjari"/>
            </a:endParaRPr>
          </a:p>
          <a:p>
            <a:pPr indent="0" lvl="0" marL="0" rtl="0" algn="ctr">
              <a:spcBef>
                <a:spcPts val="0"/>
              </a:spcBef>
              <a:spcAft>
                <a:spcPts val="0"/>
              </a:spcAft>
              <a:buNone/>
            </a:pPr>
            <a:r>
              <a:t/>
            </a:r>
            <a:endParaRPr sz="1600" u="sng">
              <a:latin typeface="Manjari"/>
              <a:ea typeface="Manjari"/>
              <a:cs typeface="Manjari"/>
              <a:sym typeface="Manjari"/>
            </a:endParaRPr>
          </a:p>
          <a:p>
            <a:pPr indent="0" lvl="0" marL="0" rtl="0" algn="ctr">
              <a:lnSpc>
                <a:spcPct val="115000"/>
              </a:lnSpc>
              <a:spcBef>
                <a:spcPts val="0"/>
              </a:spcBef>
              <a:spcAft>
                <a:spcPts val="0"/>
              </a:spcAft>
              <a:buNone/>
            </a:pPr>
            <a:r>
              <a:rPr lang="en" sz="1600">
                <a:latin typeface="Manjari"/>
                <a:ea typeface="Manjari"/>
                <a:cs typeface="Manjari"/>
                <a:sym typeface="Manjari"/>
              </a:rPr>
              <a:t>AI that goes through different students’ handwritten notes and highlights the major factual differences between them.</a:t>
            </a:r>
            <a:endParaRPr sz="1600">
              <a:latin typeface="Manjari"/>
              <a:ea typeface="Manjari"/>
              <a:cs typeface="Manjari"/>
              <a:sym typeface="Manjari"/>
            </a:endParaRPr>
          </a:p>
        </p:txBody>
      </p:sp>
      <p:sp>
        <p:nvSpPr>
          <p:cNvPr id="2326" name="Google Shape;2326;p115"/>
          <p:cNvSpPr/>
          <p:nvPr/>
        </p:nvSpPr>
        <p:spPr>
          <a:xfrm>
            <a:off x="1983750" y="3401925"/>
            <a:ext cx="5176500" cy="1149300"/>
          </a:xfrm>
          <a:prstGeom prst="roundRect">
            <a:avLst>
              <a:gd fmla="val 16667" name="adj"/>
            </a:avLst>
          </a:prstGeom>
          <a:solidFill>
            <a:srgbClr val="A1633E"/>
          </a:solidFill>
          <a:ln cap="flat" cmpd="sng" w="9525">
            <a:solidFill>
              <a:srgbClr val="A1633E"/>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600" u="sng">
                <a:latin typeface="Manjari"/>
                <a:ea typeface="Manjari"/>
                <a:cs typeface="Manjari"/>
                <a:sym typeface="Manjari"/>
              </a:rPr>
              <a:t>Assumption:</a:t>
            </a:r>
            <a:endParaRPr b="1" sz="1600" u="sng">
              <a:latin typeface="Manjari"/>
              <a:ea typeface="Manjari"/>
              <a:cs typeface="Manjari"/>
              <a:sym typeface="Manjari"/>
            </a:endParaRPr>
          </a:p>
          <a:p>
            <a:pPr indent="0" lvl="0" marL="0" rtl="0" algn="ctr">
              <a:lnSpc>
                <a:spcPct val="115000"/>
              </a:lnSpc>
              <a:spcBef>
                <a:spcPts val="0"/>
              </a:spcBef>
              <a:spcAft>
                <a:spcPts val="0"/>
              </a:spcAft>
              <a:buNone/>
            </a:pPr>
            <a:r>
              <a:rPr b="1" lang="en" sz="1600">
                <a:latin typeface="Manjari"/>
                <a:ea typeface="Manjari"/>
                <a:cs typeface="Manjari"/>
                <a:sym typeface="Manjari"/>
              </a:rPr>
              <a:t>Students think it’s worthwhile to cross-reference their notes with others to check for inconsistencies</a:t>
            </a:r>
            <a:endParaRPr b="1" sz="1600">
              <a:latin typeface="Manjari"/>
              <a:ea typeface="Manjari"/>
              <a:cs typeface="Manjari"/>
              <a:sym typeface="Manjari"/>
            </a:endParaRPr>
          </a:p>
        </p:txBody>
      </p:sp>
      <p:sp>
        <p:nvSpPr>
          <p:cNvPr id="2327" name="Google Shape;2327;p115"/>
          <p:cNvSpPr txBox="1"/>
          <p:nvPr/>
        </p:nvSpPr>
        <p:spPr>
          <a:xfrm>
            <a:off x="7177200" y="4077275"/>
            <a:ext cx="1984500" cy="66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chemeClr val="accent2"/>
              </a:solidFill>
              <a:latin typeface="Manjari"/>
              <a:ea typeface="Manjari"/>
              <a:cs typeface="Manjari"/>
              <a:sym typeface="Manja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11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#3: Procedure</a:t>
            </a:r>
            <a:endParaRPr/>
          </a:p>
        </p:txBody>
      </p:sp>
      <p:sp>
        <p:nvSpPr>
          <p:cNvPr id="2333" name="Google Shape;2333;p116"/>
          <p:cNvSpPr/>
          <p:nvPr/>
        </p:nvSpPr>
        <p:spPr>
          <a:xfrm>
            <a:off x="1983750" y="1218325"/>
            <a:ext cx="5176500" cy="2371500"/>
          </a:xfrm>
          <a:prstGeom prst="roundRect">
            <a:avLst>
              <a:gd fmla="val 16667" name="adj"/>
            </a:avLst>
          </a:prstGeom>
          <a:solidFill>
            <a:srgbClr val="CE8282"/>
          </a:solidFill>
          <a:ln cap="flat" cmpd="sng" w="9525">
            <a:solidFill>
              <a:srgbClr val="CE828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latin typeface="Manjari"/>
                <a:ea typeface="Manjari"/>
                <a:cs typeface="Manjari"/>
                <a:sym typeface="Manjari"/>
              </a:rPr>
              <a:t>Task:</a:t>
            </a:r>
            <a:endParaRPr u="sng">
              <a:latin typeface="Manjari"/>
              <a:ea typeface="Manjari"/>
              <a:cs typeface="Manjari"/>
              <a:sym typeface="Manjari"/>
            </a:endParaRPr>
          </a:p>
          <a:p>
            <a:pPr indent="0" lvl="0" marL="0" rtl="0" algn="ctr">
              <a:spcBef>
                <a:spcPts val="0"/>
              </a:spcBef>
              <a:spcAft>
                <a:spcPts val="0"/>
              </a:spcAft>
              <a:buNone/>
            </a:pPr>
            <a:r>
              <a:t/>
            </a:r>
            <a:endParaRPr sz="700" u="sng">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Dictate information for the participant to take notes with, knowing they will be quizzed. While they are reviewing their notes, ask them if they’d like to compare with other students’ notes. After the quiz, ask:</a:t>
            </a:r>
            <a:endParaRPr>
              <a:latin typeface="Manjari"/>
              <a:ea typeface="Manjari"/>
              <a:cs typeface="Manjari"/>
              <a:sym typeface="Manjari"/>
            </a:endParaRPr>
          </a:p>
          <a:p>
            <a:pPr indent="0" lvl="0" marL="0" rtl="0" algn="ctr">
              <a:lnSpc>
                <a:spcPct val="115000"/>
              </a:lnSpc>
              <a:spcBef>
                <a:spcPts val="0"/>
              </a:spcBef>
              <a:spcAft>
                <a:spcPts val="0"/>
              </a:spcAft>
              <a:buNone/>
            </a:pPr>
            <a:r>
              <a:t/>
            </a:r>
            <a:endParaRPr sz="700">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-Why did you (not) take the notes?</a:t>
            </a:r>
            <a:endParaRPr>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-[If taken] Did the additional notes affect your answers?</a:t>
            </a:r>
            <a:endParaRPr>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-What were you thinking while taking your own notes?</a:t>
            </a:r>
            <a:endParaRPr>
              <a:latin typeface="Manjari"/>
              <a:ea typeface="Manjari"/>
              <a:cs typeface="Manjari"/>
              <a:sym typeface="Manjari"/>
            </a:endParaRPr>
          </a:p>
        </p:txBody>
      </p:sp>
      <p:sp>
        <p:nvSpPr>
          <p:cNvPr id="2334" name="Google Shape;2334;p116"/>
          <p:cNvSpPr txBox="1"/>
          <p:nvPr/>
        </p:nvSpPr>
        <p:spPr>
          <a:xfrm>
            <a:off x="7177200" y="4077275"/>
            <a:ext cx="1984500" cy="663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solidFill>
                <a:schemeClr val="accent2"/>
              </a:solidFill>
              <a:latin typeface="Manjari"/>
              <a:ea typeface="Manjari"/>
              <a:cs typeface="Manjari"/>
              <a:sym typeface="Manjari"/>
            </a:endParaRPr>
          </a:p>
        </p:txBody>
      </p:sp>
      <p:sp>
        <p:nvSpPr>
          <p:cNvPr id="2335" name="Google Shape;2335;p116"/>
          <p:cNvSpPr/>
          <p:nvPr/>
        </p:nvSpPr>
        <p:spPr>
          <a:xfrm>
            <a:off x="1983750" y="3729956"/>
            <a:ext cx="5176500" cy="1042800"/>
          </a:xfrm>
          <a:prstGeom prst="roundRect">
            <a:avLst>
              <a:gd fmla="val 16667" name="adj"/>
            </a:avLst>
          </a:prstGeom>
          <a:solidFill>
            <a:srgbClr val="E8CCCB"/>
          </a:solidFill>
          <a:ln cap="flat" cmpd="sng" w="9525">
            <a:solidFill>
              <a:srgbClr val="E8CCC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u="sng">
                <a:latin typeface="Manjari"/>
                <a:ea typeface="Manjari"/>
                <a:cs typeface="Manjari"/>
                <a:sym typeface="Manjari"/>
              </a:rPr>
              <a:t>Participants:</a:t>
            </a:r>
            <a:endParaRPr sz="700" u="sng">
              <a:latin typeface="Manjari"/>
              <a:ea typeface="Manjari"/>
              <a:cs typeface="Manjari"/>
              <a:sym typeface="Manjari"/>
            </a:endParaRPr>
          </a:p>
          <a:p>
            <a:pPr indent="0" lvl="0" marL="0" rtl="0" algn="ctr">
              <a:lnSpc>
                <a:spcPct val="115000"/>
              </a:lnSpc>
              <a:spcBef>
                <a:spcPts val="0"/>
              </a:spcBef>
              <a:spcAft>
                <a:spcPts val="0"/>
              </a:spcAft>
              <a:buNone/>
            </a:pPr>
            <a:r>
              <a:rPr lang="en">
                <a:latin typeface="Manjari"/>
                <a:ea typeface="Manjari"/>
                <a:cs typeface="Manjari"/>
                <a:sym typeface="Manjari"/>
              </a:rPr>
              <a:t>Mack, a college freshman who exclusively </a:t>
            </a:r>
            <a:r>
              <a:rPr lang="en">
                <a:latin typeface="Manjari"/>
                <a:ea typeface="Manjari"/>
                <a:cs typeface="Manjari"/>
                <a:sym typeface="Manjari"/>
              </a:rPr>
              <a:t>handwrites notes.</a:t>
            </a:r>
            <a:endParaRPr>
              <a:latin typeface="Manjari"/>
              <a:ea typeface="Manjari"/>
              <a:cs typeface="Manjari"/>
              <a:sym typeface="Manjari"/>
            </a:endParaRPr>
          </a:p>
          <a:p>
            <a:pPr indent="0" lvl="0" marL="0" rtl="0" algn="ctr">
              <a:lnSpc>
                <a:spcPct val="115000"/>
              </a:lnSpc>
              <a:spcBef>
                <a:spcPts val="0"/>
              </a:spcBef>
              <a:spcAft>
                <a:spcPts val="0"/>
              </a:spcAft>
              <a:buNone/>
            </a:pPr>
            <a:r>
              <a:rPr i="1" lang="en" sz="1200">
                <a:latin typeface="Manjari"/>
                <a:ea typeface="Manjari"/>
                <a:cs typeface="Manjari"/>
                <a:sym typeface="Manjari"/>
              </a:rPr>
              <a:t>Recruited via reaching out to frosh for contacts.</a:t>
            </a:r>
            <a:endParaRPr i="1" sz="1200">
              <a:latin typeface="Manjari"/>
              <a:ea typeface="Manjari"/>
              <a:cs typeface="Manjari"/>
              <a:sym typeface="Manja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pic>
        <p:nvPicPr>
          <p:cNvPr id="2340" name="Google Shape;2340;p117"/>
          <p:cNvPicPr preferRelativeResize="0"/>
          <p:nvPr/>
        </p:nvPicPr>
        <p:blipFill rotWithShape="1">
          <a:blip r:embed="rId3">
            <a:alphaModFix/>
          </a:blip>
          <a:srcRect b="6355" l="15311" r="12600" t="9583"/>
          <a:stretch/>
        </p:blipFill>
        <p:spPr>
          <a:xfrm rot="-5400000">
            <a:off x="2511137" y="-632300"/>
            <a:ext cx="4121725" cy="6408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11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#3: Results</a:t>
            </a:r>
            <a:endParaRPr/>
          </a:p>
        </p:txBody>
      </p:sp>
      <p:sp>
        <p:nvSpPr>
          <p:cNvPr id="2346" name="Google Shape;2346;p118"/>
          <p:cNvSpPr/>
          <p:nvPr/>
        </p:nvSpPr>
        <p:spPr>
          <a:xfrm>
            <a:off x="1994450" y="1197588"/>
            <a:ext cx="2749500" cy="172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18"/>
          <p:cNvSpPr/>
          <p:nvPr/>
        </p:nvSpPr>
        <p:spPr>
          <a:xfrm>
            <a:off x="2537050" y="3048425"/>
            <a:ext cx="2749500" cy="198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18"/>
          <p:cNvSpPr/>
          <p:nvPr/>
        </p:nvSpPr>
        <p:spPr>
          <a:xfrm>
            <a:off x="4857250" y="1503825"/>
            <a:ext cx="2749500" cy="1502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9" name="Google Shape;2349;p118"/>
          <p:cNvSpPr txBox="1"/>
          <p:nvPr/>
        </p:nvSpPr>
        <p:spPr>
          <a:xfrm>
            <a:off x="2010450" y="1201060"/>
            <a:ext cx="2749500" cy="1729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accent2"/>
                </a:solidFill>
                <a:latin typeface="Manjari"/>
                <a:ea typeface="Manjari"/>
                <a:cs typeface="Manjari"/>
                <a:sym typeface="Manjari"/>
              </a:rPr>
              <a:t>What Worked</a:t>
            </a:r>
            <a:endParaRPr u="sng">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The participant </a:t>
            </a:r>
            <a:r>
              <a:rPr b="1" lang="en">
                <a:solidFill>
                  <a:schemeClr val="accent2"/>
                </a:solidFill>
                <a:latin typeface="Manjari"/>
                <a:ea typeface="Manjari"/>
                <a:cs typeface="Manjari"/>
                <a:sym typeface="Manjari"/>
              </a:rPr>
              <a:t>took the notes</a:t>
            </a:r>
            <a:endParaRPr b="1">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The notes </a:t>
            </a:r>
            <a:r>
              <a:rPr b="1" lang="en">
                <a:solidFill>
                  <a:schemeClr val="accent2"/>
                </a:solidFill>
                <a:latin typeface="Manjari"/>
                <a:ea typeface="Manjari"/>
                <a:cs typeface="Manjari"/>
                <a:sym typeface="Manjari"/>
              </a:rPr>
              <a:t>helped Mack </a:t>
            </a:r>
            <a:r>
              <a:rPr lang="en">
                <a:solidFill>
                  <a:schemeClr val="accent2"/>
                </a:solidFill>
                <a:latin typeface="Manjari"/>
                <a:ea typeface="Manjari"/>
                <a:cs typeface="Manjari"/>
                <a:sym typeface="Manjari"/>
              </a:rPr>
              <a:t>with information he didn’t write down himself</a:t>
            </a:r>
            <a:endParaRPr>
              <a:solidFill>
                <a:schemeClr val="accent2"/>
              </a:solidFill>
              <a:latin typeface="Manjari"/>
              <a:ea typeface="Manjari"/>
              <a:cs typeface="Manjari"/>
              <a:sym typeface="Manjari"/>
            </a:endParaRPr>
          </a:p>
        </p:txBody>
      </p:sp>
      <p:sp>
        <p:nvSpPr>
          <p:cNvPr id="2350" name="Google Shape;2350;p118"/>
          <p:cNvSpPr txBox="1"/>
          <p:nvPr/>
        </p:nvSpPr>
        <p:spPr>
          <a:xfrm>
            <a:off x="4857250" y="1454025"/>
            <a:ext cx="2749500" cy="15555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accent2"/>
                </a:solidFill>
                <a:latin typeface="Manjari"/>
                <a:ea typeface="Manjari"/>
                <a:cs typeface="Manjari"/>
                <a:sym typeface="Manjari"/>
              </a:rPr>
              <a:t>What Didn’t Work</a:t>
            </a:r>
            <a:endParaRPr u="sng">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Mack </a:t>
            </a:r>
            <a:r>
              <a:rPr b="1" lang="en">
                <a:solidFill>
                  <a:schemeClr val="accent2"/>
                </a:solidFill>
                <a:latin typeface="Manjari"/>
                <a:ea typeface="Manjari"/>
                <a:cs typeface="Manjari"/>
                <a:sym typeface="Manjari"/>
              </a:rPr>
              <a:t>still missed some answers</a:t>
            </a:r>
            <a:endParaRPr>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Not everyone feels comfortable sharing notes</a:t>
            </a:r>
            <a:endParaRPr>
              <a:solidFill>
                <a:schemeClr val="accent2"/>
              </a:solidFill>
              <a:latin typeface="Manjari"/>
              <a:ea typeface="Manjari"/>
              <a:cs typeface="Manjari"/>
              <a:sym typeface="Manjari"/>
            </a:endParaRPr>
          </a:p>
        </p:txBody>
      </p:sp>
      <p:sp>
        <p:nvSpPr>
          <p:cNvPr id="2351" name="Google Shape;2351;p118"/>
          <p:cNvSpPr txBox="1"/>
          <p:nvPr/>
        </p:nvSpPr>
        <p:spPr>
          <a:xfrm>
            <a:off x="2521050" y="3048425"/>
            <a:ext cx="2749500" cy="1982100"/>
          </a:xfrm>
          <a:prstGeom prst="rect">
            <a:avLst/>
          </a:prstGeom>
          <a:solidFill>
            <a:schemeClr val="dk2"/>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u="sng">
                <a:solidFill>
                  <a:schemeClr val="accent2"/>
                </a:solidFill>
                <a:latin typeface="Manjari"/>
                <a:ea typeface="Manjari"/>
                <a:cs typeface="Manjari"/>
                <a:sym typeface="Manjari"/>
              </a:rPr>
              <a:t>Learnings</a:t>
            </a:r>
            <a:endParaRPr u="sng">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Students are </a:t>
            </a:r>
            <a:r>
              <a:rPr b="1" lang="en">
                <a:solidFill>
                  <a:schemeClr val="accent2"/>
                </a:solidFill>
                <a:latin typeface="Manjari"/>
                <a:ea typeface="Manjari"/>
                <a:cs typeface="Manjari"/>
                <a:sym typeface="Manjari"/>
              </a:rPr>
              <a:t>willing</a:t>
            </a:r>
            <a:r>
              <a:rPr lang="en">
                <a:solidFill>
                  <a:schemeClr val="accent2"/>
                </a:solidFill>
                <a:latin typeface="Manjari"/>
                <a:ea typeface="Manjari"/>
                <a:cs typeface="Manjari"/>
                <a:sym typeface="Manjari"/>
              </a:rPr>
              <a:t> to accept additional notes and find it </a:t>
            </a:r>
            <a:r>
              <a:rPr b="1" lang="en">
                <a:solidFill>
                  <a:schemeClr val="accent2"/>
                </a:solidFill>
                <a:latin typeface="Manjari"/>
                <a:ea typeface="Manjari"/>
                <a:cs typeface="Manjari"/>
                <a:sym typeface="Manjari"/>
              </a:rPr>
              <a:t>useful</a:t>
            </a:r>
            <a:endParaRPr b="1">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lang="en">
                <a:solidFill>
                  <a:schemeClr val="accent2"/>
                </a:solidFill>
                <a:latin typeface="Manjari"/>
                <a:ea typeface="Manjari"/>
                <a:cs typeface="Manjari"/>
                <a:sym typeface="Manjari"/>
              </a:rPr>
              <a:t>The assumption was </a:t>
            </a:r>
            <a:r>
              <a:rPr b="1" lang="en">
                <a:solidFill>
                  <a:schemeClr val="accent2"/>
                </a:solidFill>
                <a:latin typeface="Manjari"/>
                <a:ea typeface="Manjari"/>
                <a:cs typeface="Manjari"/>
                <a:sym typeface="Manjari"/>
              </a:rPr>
              <a:t>validated overall</a:t>
            </a:r>
            <a:endParaRPr b="1">
              <a:solidFill>
                <a:schemeClr val="accent2"/>
              </a:solidFill>
              <a:latin typeface="Manjari"/>
              <a:ea typeface="Manjari"/>
              <a:cs typeface="Manjari"/>
              <a:sym typeface="Manjari"/>
            </a:endParaRPr>
          </a:p>
          <a:p>
            <a:pPr indent="-317500" lvl="0" marL="457200" rtl="0" algn="l">
              <a:spcBef>
                <a:spcPts val="0"/>
              </a:spcBef>
              <a:spcAft>
                <a:spcPts val="0"/>
              </a:spcAft>
              <a:buClr>
                <a:schemeClr val="accent2"/>
              </a:buClr>
              <a:buSzPts val="1400"/>
              <a:buFont typeface="Manjari"/>
              <a:buChar char="●"/>
            </a:pPr>
            <a:r>
              <a:rPr b="1" lang="en">
                <a:solidFill>
                  <a:schemeClr val="accent2"/>
                </a:solidFill>
                <a:latin typeface="Manjari"/>
                <a:ea typeface="Manjari"/>
                <a:cs typeface="Manjari"/>
                <a:sym typeface="Manjari"/>
              </a:rPr>
              <a:t>Handwriting</a:t>
            </a:r>
            <a:r>
              <a:rPr lang="en">
                <a:solidFill>
                  <a:schemeClr val="accent2"/>
                </a:solidFill>
                <a:latin typeface="Manjari"/>
                <a:ea typeface="Manjari"/>
                <a:cs typeface="Manjari"/>
                <a:sym typeface="Manjari"/>
              </a:rPr>
              <a:t> is another concern for students</a:t>
            </a:r>
            <a:endParaRPr>
              <a:solidFill>
                <a:schemeClr val="accent2"/>
              </a:solidFill>
              <a:latin typeface="Manjari"/>
              <a:ea typeface="Manjari"/>
              <a:cs typeface="Manjari"/>
              <a:sym typeface="Manja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sp>
        <p:nvSpPr>
          <p:cNvPr id="2356" name="Google Shape;2356;p119"/>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What’s Next?</a:t>
            </a:r>
            <a:endParaRPr/>
          </a:p>
        </p:txBody>
      </p:sp>
      <p:sp>
        <p:nvSpPr>
          <p:cNvPr id="2357" name="Google Shape;2357;p119"/>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358" name="Google Shape;2358;p119"/>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2" name="Shape 2362"/>
        <p:cNvGrpSpPr/>
        <p:nvPr/>
      </p:nvGrpSpPr>
      <p:grpSpPr>
        <a:xfrm>
          <a:off x="0" y="0"/>
          <a:ext cx="0" cy="0"/>
          <a:chOff x="0" y="0"/>
          <a:chExt cx="0" cy="0"/>
        </a:xfrm>
      </p:grpSpPr>
      <p:sp>
        <p:nvSpPr>
          <p:cNvPr id="2363" name="Google Shape;2363;p12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What’s Next</a:t>
            </a:r>
            <a:endParaRPr/>
          </a:p>
        </p:txBody>
      </p:sp>
      <p:sp>
        <p:nvSpPr>
          <p:cNvPr id="2364" name="Google Shape;2364;p120"/>
          <p:cNvSpPr/>
          <p:nvPr/>
        </p:nvSpPr>
        <p:spPr>
          <a:xfrm>
            <a:off x="812919" y="2519656"/>
            <a:ext cx="6919" cy="10401"/>
          </a:xfrm>
          <a:custGeom>
            <a:rect b="b" l="l" r="r" t="t"/>
            <a:pathLst>
              <a:path extrusionOk="0" h="242" w="161">
                <a:moveTo>
                  <a:pt x="81" y="1"/>
                </a:moveTo>
                <a:lnTo>
                  <a:pt x="0" y="161"/>
                </a:lnTo>
                <a:lnTo>
                  <a:pt x="134" y="241"/>
                </a:lnTo>
                <a:cubicBezTo>
                  <a:pt x="134" y="161"/>
                  <a:pt x="134" y="108"/>
                  <a:pt x="161" y="27"/>
                </a:cubicBez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20"/>
          <p:cNvSpPr/>
          <p:nvPr/>
        </p:nvSpPr>
        <p:spPr>
          <a:xfrm>
            <a:off x="1124250" y="1175875"/>
            <a:ext cx="6895500" cy="9360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njari"/>
                <a:ea typeface="Manjari"/>
                <a:cs typeface="Manjari"/>
                <a:sym typeface="Manjari"/>
              </a:rPr>
              <a:t>Moving forward with solution 2: A platform for fostering deeper connections with your teachers so they can understand who you are and support you with more personalized recommendations, advocacy, and interactions.</a:t>
            </a:r>
            <a:endParaRPr>
              <a:latin typeface="Manjari"/>
              <a:ea typeface="Manjari"/>
              <a:cs typeface="Manjari"/>
              <a:sym typeface="Manjari"/>
            </a:endParaRPr>
          </a:p>
        </p:txBody>
      </p:sp>
      <p:sp>
        <p:nvSpPr>
          <p:cNvPr id="2366" name="Google Shape;2366;p120"/>
          <p:cNvSpPr/>
          <p:nvPr/>
        </p:nvSpPr>
        <p:spPr>
          <a:xfrm>
            <a:off x="1124250" y="2227813"/>
            <a:ext cx="6895500" cy="14445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Manjari"/>
                <a:ea typeface="Manjari"/>
                <a:cs typeface="Manjari"/>
                <a:sym typeface="Manjari"/>
              </a:rPr>
              <a:t>Ethical Considerations</a:t>
            </a:r>
            <a:endParaRPr b="1" sz="1300">
              <a:latin typeface="Manjari"/>
              <a:ea typeface="Manjari"/>
              <a:cs typeface="Manjari"/>
              <a:sym typeface="Manjari"/>
            </a:endParaRPr>
          </a:p>
          <a:p>
            <a:pPr indent="-311150" lvl="0" marL="457200" rtl="0" algn="l">
              <a:spcBef>
                <a:spcPts val="0"/>
              </a:spcBef>
              <a:spcAft>
                <a:spcPts val="0"/>
              </a:spcAft>
              <a:buSzPts val="1300"/>
              <a:buFont typeface="Manjari"/>
              <a:buAutoNum type="arabicPeriod"/>
            </a:pPr>
            <a:r>
              <a:rPr b="1" lang="en" sz="1300">
                <a:latin typeface="Manjari"/>
                <a:ea typeface="Manjari"/>
                <a:cs typeface="Manjari"/>
                <a:sym typeface="Manjari"/>
              </a:rPr>
              <a:t>Increased interactions could lead to more interpersonal conflict.</a:t>
            </a:r>
            <a:endParaRPr b="1" sz="1300">
              <a:latin typeface="Manjari"/>
              <a:ea typeface="Manjari"/>
              <a:cs typeface="Manjari"/>
              <a:sym typeface="Manjari"/>
            </a:endParaRPr>
          </a:p>
          <a:p>
            <a:pPr indent="-311150" lvl="0" marL="457200" rtl="0" algn="l">
              <a:spcBef>
                <a:spcPts val="0"/>
              </a:spcBef>
              <a:spcAft>
                <a:spcPts val="0"/>
              </a:spcAft>
              <a:buSzPts val="1300"/>
              <a:buFont typeface="Manjari"/>
              <a:buAutoNum type="arabicPeriod"/>
            </a:pPr>
            <a:r>
              <a:rPr b="1" lang="en" sz="1300">
                <a:latin typeface="Manjari"/>
                <a:ea typeface="Manjari"/>
                <a:cs typeface="Manjari"/>
                <a:sym typeface="Manjari"/>
              </a:rPr>
              <a:t>This could place an additional burden on teachers who already have full schedules.</a:t>
            </a:r>
            <a:endParaRPr b="1" sz="1300">
              <a:latin typeface="Manjari"/>
              <a:ea typeface="Manjari"/>
              <a:cs typeface="Manjari"/>
              <a:sym typeface="Manjari"/>
            </a:endParaRPr>
          </a:p>
          <a:p>
            <a:pPr indent="-311150" lvl="0" marL="457200" rtl="0" algn="l">
              <a:spcBef>
                <a:spcPts val="0"/>
              </a:spcBef>
              <a:spcAft>
                <a:spcPts val="0"/>
              </a:spcAft>
              <a:buSzPts val="1300"/>
              <a:buFont typeface="Manjari"/>
              <a:buAutoNum type="arabicPeriod"/>
            </a:pPr>
            <a:r>
              <a:rPr b="1" lang="en" sz="1300">
                <a:latin typeface="Manjari"/>
                <a:ea typeface="Manjari"/>
                <a:cs typeface="Manjari"/>
                <a:sym typeface="Manjari"/>
              </a:rPr>
              <a:t>Better recommendations for all students could reduce the efficacy of letters for students who need letters to round out an academically weak holistic profile. </a:t>
            </a:r>
            <a:endParaRPr b="1" sz="1300">
              <a:latin typeface="Manjari"/>
              <a:ea typeface="Manjari"/>
              <a:cs typeface="Manjari"/>
              <a:sym typeface="Manjari"/>
            </a:endParaRPr>
          </a:p>
          <a:p>
            <a:pPr indent="0" lvl="0" marL="0" rtl="0" algn="ctr">
              <a:spcBef>
                <a:spcPts val="0"/>
              </a:spcBef>
              <a:spcAft>
                <a:spcPts val="0"/>
              </a:spcAft>
              <a:buNone/>
            </a:pPr>
            <a:r>
              <a:t/>
            </a:r>
            <a:endParaRPr sz="1300">
              <a:latin typeface="Manjari"/>
              <a:ea typeface="Manjari"/>
              <a:cs typeface="Manjari"/>
              <a:sym typeface="Manjari"/>
            </a:endParaRPr>
          </a:p>
        </p:txBody>
      </p:sp>
      <p:sp>
        <p:nvSpPr>
          <p:cNvPr id="2367" name="Google Shape;2367;p120"/>
          <p:cNvSpPr/>
          <p:nvPr/>
        </p:nvSpPr>
        <p:spPr>
          <a:xfrm>
            <a:off x="1124250" y="3768425"/>
            <a:ext cx="6895500" cy="879000"/>
          </a:xfrm>
          <a:prstGeom prst="roundRect">
            <a:avLst>
              <a:gd fmla="val 16667"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u="sng">
                <a:latin typeface="Manjari"/>
                <a:ea typeface="Manjari"/>
                <a:cs typeface="Manjari"/>
                <a:sym typeface="Manjari"/>
              </a:rPr>
              <a:t>Our Solution Serves</a:t>
            </a:r>
            <a:r>
              <a:rPr lang="en">
                <a:latin typeface="Manjari"/>
                <a:ea typeface="Manjari"/>
                <a:cs typeface="Manjari"/>
                <a:sym typeface="Manjari"/>
              </a:rPr>
              <a:t>: High school students looking for community and support in a school that may comprise thousands of students. </a:t>
            </a:r>
            <a:endParaRPr>
              <a:latin typeface="Manjari"/>
              <a:ea typeface="Manjari"/>
              <a:cs typeface="Manjari"/>
              <a:sym typeface="Manjari"/>
            </a:endParaRPr>
          </a:p>
          <a:p>
            <a:pPr indent="0" lvl="0" marL="0" rtl="0" algn="l">
              <a:spcBef>
                <a:spcPts val="0"/>
              </a:spcBef>
              <a:spcAft>
                <a:spcPts val="0"/>
              </a:spcAft>
              <a:buNone/>
            </a:pPr>
            <a:r>
              <a:rPr lang="en" u="sng">
                <a:latin typeface="Manjari"/>
                <a:ea typeface="Manjari"/>
                <a:cs typeface="Manjari"/>
                <a:sym typeface="Manjari"/>
              </a:rPr>
              <a:t>Our Solution might leave out</a:t>
            </a:r>
            <a:r>
              <a:rPr lang="en">
                <a:latin typeface="Manjari"/>
                <a:ea typeface="Manjari"/>
                <a:cs typeface="Manjari"/>
                <a:sym typeface="Manjari"/>
              </a:rPr>
              <a:t>: Students with social anxiety or teachers with limited bandwidth. </a:t>
            </a:r>
            <a:endParaRPr>
              <a:latin typeface="Manjari"/>
              <a:ea typeface="Manjari"/>
              <a:cs typeface="Manjari"/>
              <a:sym typeface="Manja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121"/>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
        <p:nvSpPr>
          <p:cNvPr id="2373" name="Google Shape;2373;p121"/>
          <p:cNvSpPr txBox="1"/>
          <p:nvPr>
            <p:ph idx="2" type="title"/>
          </p:nvPr>
        </p:nvSpPr>
        <p:spPr>
          <a:xfrm>
            <a:off x="2020824" y="91845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374" name="Google Shape;2374;p121"/>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122"/>
          <p:cNvSpPr txBox="1"/>
          <p:nvPr>
            <p:ph type="title"/>
          </p:nvPr>
        </p:nvSpPr>
        <p:spPr>
          <a:xfrm>
            <a:off x="663875" y="108400"/>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Ryder Empathy Map</a:t>
            </a:r>
            <a:endParaRPr/>
          </a:p>
        </p:txBody>
      </p:sp>
      <p:sp>
        <p:nvSpPr>
          <p:cNvPr id="2380" name="Google Shape;2380;p122"/>
          <p:cNvSpPr txBox="1"/>
          <p:nvPr/>
        </p:nvSpPr>
        <p:spPr>
          <a:xfrm>
            <a:off x="248575" y="649800"/>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Say</a:t>
            </a:r>
            <a:endParaRPr sz="1800">
              <a:solidFill>
                <a:schemeClr val="accent2"/>
              </a:solidFill>
              <a:latin typeface="Manjari"/>
              <a:ea typeface="Manjari"/>
              <a:cs typeface="Manjari"/>
              <a:sym typeface="Manjari"/>
            </a:endParaRPr>
          </a:p>
        </p:txBody>
      </p:sp>
      <p:sp>
        <p:nvSpPr>
          <p:cNvPr id="2381" name="Google Shape;2381;p122"/>
          <p:cNvSpPr txBox="1"/>
          <p:nvPr/>
        </p:nvSpPr>
        <p:spPr>
          <a:xfrm>
            <a:off x="236550" y="2724475"/>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Do</a:t>
            </a:r>
            <a:endParaRPr sz="1800">
              <a:solidFill>
                <a:schemeClr val="accent2"/>
              </a:solidFill>
              <a:latin typeface="Manjari"/>
              <a:ea typeface="Manjari"/>
              <a:cs typeface="Manjari"/>
              <a:sym typeface="Manjari"/>
            </a:endParaRPr>
          </a:p>
        </p:txBody>
      </p:sp>
      <p:sp>
        <p:nvSpPr>
          <p:cNvPr id="2382" name="Google Shape;2382;p122"/>
          <p:cNvSpPr txBox="1"/>
          <p:nvPr/>
        </p:nvSpPr>
        <p:spPr>
          <a:xfrm>
            <a:off x="4660388" y="649800"/>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Think</a:t>
            </a:r>
            <a:endParaRPr sz="1800">
              <a:solidFill>
                <a:schemeClr val="accent2"/>
              </a:solidFill>
              <a:latin typeface="Manjari"/>
              <a:ea typeface="Manjari"/>
              <a:cs typeface="Manjari"/>
              <a:sym typeface="Manjari"/>
            </a:endParaRPr>
          </a:p>
        </p:txBody>
      </p:sp>
      <p:sp>
        <p:nvSpPr>
          <p:cNvPr id="2383" name="Google Shape;2383;p122"/>
          <p:cNvSpPr txBox="1"/>
          <p:nvPr/>
        </p:nvSpPr>
        <p:spPr>
          <a:xfrm>
            <a:off x="4746200" y="2724475"/>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Feel</a:t>
            </a:r>
            <a:endParaRPr sz="1800">
              <a:solidFill>
                <a:schemeClr val="accent2"/>
              </a:solidFill>
              <a:latin typeface="Manjari"/>
              <a:ea typeface="Manjari"/>
              <a:cs typeface="Manjari"/>
              <a:sym typeface="Manjari"/>
            </a:endParaRPr>
          </a:p>
        </p:txBody>
      </p:sp>
      <p:cxnSp>
        <p:nvCxnSpPr>
          <p:cNvPr id="2384" name="Google Shape;2384;p122"/>
          <p:cNvCxnSpPr>
            <a:stCxn id="2379" idx="2"/>
          </p:cNvCxnSpPr>
          <p:nvPr/>
        </p:nvCxnSpPr>
        <p:spPr>
          <a:xfrm flipH="1">
            <a:off x="4521425" y="649900"/>
            <a:ext cx="1200" cy="4454100"/>
          </a:xfrm>
          <a:prstGeom prst="straightConnector1">
            <a:avLst/>
          </a:prstGeom>
          <a:noFill/>
          <a:ln cap="flat" cmpd="sng" w="38100">
            <a:solidFill>
              <a:schemeClr val="dk2"/>
            </a:solidFill>
            <a:prstDash val="solid"/>
            <a:round/>
            <a:headEnd len="med" w="med" type="none"/>
            <a:tailEnd len="med" w="med" type="none"/>
          </a:ln>
        </p:spPr>
      </p:cxnSp>
      <p:cxnSp>
        <p:nvCxnSpPr>
          <p:cNvPr id="2385" name="Google Shape;2385;p122"/>
          <p:cNvCxnSpPr/>
          <p:nvPr/>
        </p:nvCxnSpPr>
        <p:spPr>
          <a:xfrm rot="10800000">
            <a:off x="167950" y="2645725"/>
            <a:ext cx="8529600" cy="19800"/>
          </a:xfrm>
          <a:prstGeom prst="straightConnector1">
            <a:avLst/>
          </a:prstGeom>
          <a:noFill/>
          <a:ln cap="flat" cmpd="sng" w="38100">
            <a:solidFill>
              <a:schemeClr val="dk2"/>
            </a:solidFill>
            <a:prstDash val="solid"/>
            <a:round/>
            <a:headEnd len="med" w="med" type="none"/>
            <a:tailEnd len="med" w="med" type="none"/>
          </a:ln>
        </p:spPr>
      </p:cxnSp>
      <p:sp>
        <p:nvSpPr>
          <p:cNvPr id="2386" name="Google Shape;2386;p122"/>
          <p:cNvSpPr txBox="1"/>
          <p:nvPr/>
        </p:nvSpPr>
        <p:spPr>
          <a:xfrm>
            <a:off x="1160900" y="994175"/>
            <a:ext cx="7011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Has considered culinary school instead of college</a:t>
            </a:r>
            <a:endParaRPr sz="600">
              <a:solidFill>
                <a:schemeClr val="accent2"/>
              </a:solidFill>
              <a:latin typeface="Manjari"/>
              <a:ea typeface="Manjari"/>
              <a:cs typeface="Manjari"/>
              <a:sym typeface="Manjari"/>
            </a:endParaRPr>
          </a:p>
        </p:txBody>
      </p:sp>
      <p:sp>
        <p:nvSpPr>
          <p:cNvPr id="2387" name="Google Shape;2387;p122"/>
          <p:cNvSpPr txBox="1"/>
          <p:nvPr/>
        </p:nvSpPr>
        <p:spPr>
          <a:xfrm>
            <a:off x="2024013" y="470675"/>
            <a:ext cx="7011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Wants to take CS classes over the summer to get ahead</a:t>
            </a:r>
            <a:endParaRPr sz="600">
              <a:solidFill>
                <a:schemeClr val="accent2"/>
              </a:solidFill>
              <a:latin typeface="Manjari"/>
              <a:ea typeface="Manjari"/>
              <a:cs typeface="Manjari"/>
              <a:sym typeface="Manjari"/>
            </a:endParaRPr>
          </a:p>
        </p:txBody>
      </p:sp>
      <p:sp>
        <p:nvSpPr>
          <p:cNvPr id="2388" name="Google Shape;2388;p122"/>
          <p:cNvSpPr txBox="1"/>
          <p:nvPr/>
        </p:nvSpPr>
        <p:spPr>
          <a:xfrm>
            <a:off x="261150" y="1179275"/>
            <a:ext cx="7011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Likes chatGPT but has noticed it can’t handle many prompts at once</a:t>
            </a:r>
            <a:endParaRPr sz="600">
              <a:solidFill>
                <a:schemeClr val="accent2"/>
              </a:solidFill>
              <a:latin typeface="Manjari"/>
              <a:ea typeface="Manjari"/>
              <a:cs typeface="Manjari"/>
              <a:sym typeface="Manjari"/>
            </a:endParaRPr>
          </a:p>
        </p:txBody>
      </p:sp>
      <p:sp>
        <p:nvSpPr>
          <p:cNvPr id="2389" name="Google Shape;2389;p122"/>
          <p:cNvSpPr txBox="1"/>
          <p:nvPr/>
        </p:nvSpPr>
        <p:spPr>
          <a:xfrm>
            <a:off x="640625" y="1945050"/>
            <a:ext cx="7011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Has older friends to discuss college with</a:t>
            </a:r>
            <a:endParaRPr sz="600">
              <a:solidFill>
                <a:schemeClr val="accent2"/>
              </a:solidFill>
              <a:latin typeface="Manjari"/>
              <a:ea typeface="Manjari"/>
              <a:cs typeface="Manjari"/>
              <a:sym typeface="Manjari"/>
            </a:endParaRPr>
          </a:p>
        </p:txBody>
      </p:sp>
      <p:sp>
        <p:nvSpPr>
          <p:cNvPr id="2390" name="Google Shape;2390;p122"/>
          <p:cNvSpPr txBox="1"/>
          <p:nvPr/>
        </p:nvSpPr>
        <p:spPr>
          <a:xfrm>
            <a:off x="1530225" y="1809001"/>
            <a:ext cx="819600" cy="7641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Taking notes are more for cognition that for recording since teachers share notes after class</a:t>
            </a:r>
            <a:endParaRPr sz="600">
              <a:solidFill>
                <a:schemeClr val="accent2"/>
              </a:solidFill>
              <a:latin typeface="Manjari"/>
              <a:ea typeface="Manjari"/>
              <a:cs typeface="Manjari"/>
              <a:sym typeface="Manjari"/>
            </a:endParaRPr>
          </a:p>
        </p:txBody>
      </p:sp>
      <p:sp>
        <p:nvSpPr>
          <p:cNvPr id="2391" name="Google Shape;2391;p122"/>
          <p:cNvSpPr txBox="1"/>
          <p:nvPr/>
        </p:nvSpPr>
        <p:spPr>
          <a:xfrm>
            <a:off x="2123926" y="1267500"/>
            <a:ext cx="6399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Turns to mom for help with applications</a:t>
            </a:r>
            <a:endParaRPr sz="600">
              <a:solidFill>
                <a:schemeClr val="accent2"/>
              </a:solidFill>
              <a:latin typeface="Manjari"/>
              <a:ea typeface="Manjari"/>
              <a:cs typeface="Manjari"/>
              <a:sym typeface="Manjari"/>
            </a:endParaRPr>
          </a:p>
        </p:txBody>
      </p:sp>
      <p:sp>
        <p:nvSpPr>
          <p:cNvPr id="2392" name="Google Shape;2392;p122"/>
          <p:cNvSpPr txBox="1"/>
          <p:nvPr/>
        </p:nvSpPr>
        <p:spPr>
          <a:xfrm>
            <a:off x="2907000" y="1022325"/>
            <a:ext cx="8196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Would want to work for michelin star restaurant if pursuing culinary</a:t>
            </a:r>
            <a:endParaRPr sz="600">
              <a:solidFill>
                <a:schemeClr val="accent2"/>
              </a:solidFill>
              <a:latin typeface="Manjari"/>
              <a:ea typeface="Manjari"/>
              <a:cs typeface="Manjari"/>
              <a:sym typeface="Manjari"/>
            </a:endParaRPr>
          </a:p>
        </p:txBody>
      </p:sp>
      <p:sp>
        <p:nvSpPr>
          <p:cNvPr id="2393" name="Google Shape;2393;p122"/>
          <p:cNvSpPr txBox="1"/>
          <p:nvPr/>
        </p:nvSpPr>
        <p:spPr>
          <a:xfrm>
            <a:off x="3657300" y="1759025"/>
            <a:ext cx="6399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B+ is a kinda bad grade and C is a “bad grade”</a:t>
            </a:r>
            <a:endParaRPr sz="600">
              <a:solidFill>
                <a:schemeClr val="accent2"/>
              </a:solidFill>
              <a:latin typeface="Manjari"/>
              <a:ea typeface="Manjari"/>
              <a:cs typeface="Manjari"/>
              <a:sym typeface="Manjari"/>
            </a:endParaRPr>
          </a:p>
          <a:p>
            <a:pPr indent="0" lvl="0" marL="0" rtl="0" algn="ctr">
              <a:spcBef>
                <a:spcPts val="0"/>
              </a:spcBef>
              <a:spcAft>
                <a:spcPts val="0"/>
              </a:spcAft>
              <a:buNone/>
            </a:pPr>
            <a:r>
              <a:t/>
            </a:r>
            <a:endParaRPr sz="600">
              <a:solidFill>
                <a:schemeClr val="accent2"/>
              </a:solidFill>
              <a:latin typeface="Manjari"/>
              <a:ea typeface="Manjari"/>
              <a:cs typeface="Manjari"/>
              <a:sym typeface="Manjari"/>
            </a:endParaRPr>
          </a:p>
        </p:txBody>
      </p:sp>
      <p:sp>
        <p:nvSpPr>
          <p:cNvPr id="2394" name="Google Shape;2394;p122"/>
          <p:cNvSpPr txBox="1"/>
          <p:nvPr/>
        </p:nvSpPr>
        <p:spPr>
          <a:xfrm>
            <a:off x="2706375" y="1870475"/>
            <a:ext cx="8196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Feel very confident in answers from ChatGPT (compares it to Google accuracy)</a:t>
            </a:r>
            <a:endParaRPr sz="600">
              <a:solidFill>
                <a:schemeClr val="accent2"/>
              </a:solidFill>
              <a:latin typeface="Manjari"/>
              <a:ea typeface="Manjari"/>
              <a:cs typeface="Manjari"/>
              <a:sym typeface="Manjari"/>
            </a:endParaRPr>
          </a:p>
        </p:txBody>
      </p:sp>
      <p:sp>
        <p:nvSpPr>
          <p:cNvPr id="2395" name="Google Shape;2395;p122"/>
          <p:cNvSpPr txBox="1"/>
          <p:nvPr/>
        </p:nvSpPr>
        <p:spPr>
          <a:xfrm>
            <a:off x="3631750" y="612401"/>
            <a:ext cx="819600" cy="7641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His chemistry notes are graded and have a specific expected structure</a:t>
            </a:r>
            <a:endParaRPr sz="600">
              <a:solidFill>
                <a:schemeClr val="accent2"/>
              </a:solidFill>
              <a:latin typeface="Manjari"/>
              <a:ea typeface="Manjari"/>
              <a:cs typeface="Manjari"/>
              <a:sym typeface="Manjari"/>
            </a:endParaRPr>
          </a:p>
        </p:txBody>
      </p:sp>
      <p:sp>
        <p:nvSpPr>
          <p:cNvPr id="2396" name="Google Shape;2396;p122"/>
          <p:cNvSpPr txBox="1"/>
          <p:nvPr/>
        </p:nvSpPr>
        <p:spPr>
          <a:xfrm>
            <a:off x="5437308" y="964078"/>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People who get into fights at school are “dumb”</a:t>
            </a:r>
            <a:endParaRPr sz="600">
              <a:solidFill>
                <a:schemeClr val="accent2"/>
              </a:solidFill>
              <a:latin typeface="Manjari"/>
              <a:ea typeface="Manjari"/>
              <a:cs typeface="Manjari"/>
              <a:sym typeface="Manjari"/>
            </a:endParaRPr>
          </a:p>
        </p:txBody>
      </p:sp>
      <p:sp>
        <p:nvSpPr>
          <p:cNvPr id="2397" name="Google Shape;2397;p122"/>
          <p:cNvSpPr txBox="1"/>
          <p:nvPr/>
        </p:nvSpPr>
        <p:spPr>
          <a:xfrm>
            <a:off x="6305956" y="592350"/>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Can’t afford to live in his hometown immediately post-grad from college</a:t>
            </a:r>
            <a:endParaRPr sz="600">
              <a:solidFill>
                <a:schemeClr val="accent2"/>
              </a:solidFill>
              <a:latin typeface="Manjari"/>
              <a:ea typeface="Manjari"/>
              <a:cs typeface="Manjari"/>
              <a:sym typeface="Manjari"/>
            </a:endParaRPr>
          </a:p>
        </p:txBody>
      </p:sp>
      <p:sp>
        <p:nvSpPr>
          <p:cNvPr id="2398" name="Google Shape;2398;p122"/>
          <p:cNvSpPr txBox="1"/>
          <p:nvPr/>
        </p:nvSpPr>
        <p:spPr>
          <a:xfrm>
            <a:off x="4645900" y="1590302"/>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Taking harder classes is important for college apps</a:t>
            </a:r>
            <a:endParaRPr sz="600">
              <a:solidFill>
                <a:schemeClr val="accent2"/>
              </a:solidFill>
              <a:latin typeface="Manjari"/>
              <a:ea typeface="Manjari"/>
              <a:cs typeface="Manjari"/>
              <a:sym typeface="Manjari"/>
            </a:endParaRPr>
          </a:p>
        </p:txBody>
      </p:sp>
      <p:sp>
        <p:nvSpPr>
          <p:cNvPr id="2399" name="Google Shape;2399;p122"/>
          <p:cNvSpPr txBox="1"/>
          <p:nvPr/>
        </p:nvSpPr>
        <p:spPr>
          <a:xfrm>
            <a:off x="6216525" y="1780175"/>
            <a:ext cx="750300" cy="7641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Most important factor in choosing a college is the job you want post-grad</a:t>
            </a:r>
            <a:endParaRPr sz="600">
              <a:solidFill>
                <a:schemeClr val="accent2"/>
              </a:solidFill>
              <a:latin typeface="Manjari"/>
              <a:ea typeface="Manjari"/>
              <a:cs typeface="Manjari"/>
              <a:sym typeface="Manjari"/>
            </a:endParaRPr>
          </a:p>
        </p:txBody>
      </p:sp>
      <p:sp>
        <p:nvSpPr>
          <p:cNvPr id="2400" name="Google Shape;2400;p122"/>
          <p:cNvSpPr txBox="1"/>
          <p:nvPr/>
        </p:nvSpPr>
        <p:spPr>
          <a:xfrm>
            <a:off x="7020078" y="1240747"/>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His parents want/expect him to do well in school</a:t>
            </a:r>
            <a:endParaRPr sz="600">
              <a:solidFill>
                <a:schemeClr val="accent2"/>
              </a:solidFill>
              <a:latin typeface="Manjari"/>
              <a:ea typeface="Manjari"/>
              <a:cs typeface="Manjari"/>
              <a:sym typeface="Manjari"/>
            </a:endParaRPr>
          </a:p>
        </p:txBody>
      </p:sp>
      <p:sp>
        <p:nvSpPr>
          <p:cNvPr id="2401" name="Google Shape;2401;p122"/>
          <p:cNvSpPr txBox="1"/>
          <p:nvPr/>
        </p:nvSpPr>
        <p:spPr>
          <a:xfrm>
            <a:off x="7202726" y="602973"/>
            <a:ext cx="563100" cy="541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Cooking is an insecure career path</a:t>
            </a:r>
            <a:endParaRPr sz="600">
              <a:solidFill>
                <a:schemeClr val="accent2"/>
              </a:solidFill>
              <a:latin typeface="Manjari"/>
              <a:ea typeface="Manjari"/>
              <a:cs typeface="Manjari"/>
              <a:sym typeface="Manjari"/>
            </a:endParaRPr>
          </a:p>
        </p:txBody>
      </p:sp>
      <p:sp>
        <p:nvSpPr>
          <p:cNvPr id="2402" name="Google Shape;2402;p122"/>
          <p:cNvSpPr txBox="1"/>
          <p:nvPr/>
        </p:nvSpPr>
        <p:spPr>
          <a:xfrm>
            <a:off x="8175427" y="1429270"/>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School-provided tutoring is a waste of time</a:t>
            </a:r>
            <a:endParaRPr sz="600">
              <a:solidFill>
                <a:schemeClr val="accent2"/>
              </a:solidFill>
              <a:latin typeface="Manjari"/>
              <a:ea typeface="Manjari"/>
              <a:cs typeface="Manjari"/>
              <a:sym typeface="Manjari"/>
            </a:endParaRPr>
          </a:p>
        </p:txBody>
      </p:sp>
      <p:sp>
        <p:nvSpPr>
          <p:cNvPr id="2403" name="Google Shape;2403;p122"/>
          <p:cNvSpPr txBox="1"/>
          <p:nvPr/>
        </p:nvSpPr>
        <p:spPr>
          <a:xfrm>
            <a:off x="7424406" y="1993433"/>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Studying computer science will lead to financial security</a:t>
            </a:r>
            <a:endParaRPr sz="600">
              <a:solidFill>
                <a:schemeClr val="accent2"/>
              </a:solidFill>
              <a:latin typeface="Manjari"/>
              <a:ea typeface="Manjari"/>
              <a:cs typeface="Manjari"/>
              <a:sym typeface="Manjari"/>
            </a:endParaRPr>
          </a:p>
        </p:txBody>
      </p:sp>
      <p:sp>
        <p:nvSpPr>
          <p:cNvPr id="2404" name="Google Shape;2404;p122"/>
          <p:cNvSpPr txBox="1"/>
          <p:nvPr/>
        </p:nvSpPr>
        <p:spPr>
          <a:xfrm>
            <a:off x="8023924" y="484651"/>
            <a:ext cx="819600" cy="7641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Not challenging classes are “bad” and challenging classes are “good”</a:t>
            </a:r>
            <a:endParaRPr sz="600">
              <a:solidFill>
                <a:schemeClr val="accent2"/>
              </a:solidFill>
              <a:latin typeface="Manjari"/>
              <a:ea typeface="Manjari"/>
              <a:cs typeface="Manjari"/>
              <a:sym typeface="Manjari"/>
            </a:endParaRPr>
          </a:p>
        </p:txBody>
      </p:sp>
      <p:sp>
        <p:nvSpPr>
          <p:cNvPr id="2405" name="Google Shape;2405;p122"/>
          <p:cNvSpPr txBox="1"/>
          <p:nvPr/>
        </p:nvSpPr>
        <p:spPr>
          <a:xfrm>
            <a:off x="5390115" y="1713526"/>
            <a:ext cx="750300" cy="6912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Playing water polo will help him get into college (aspiring college </a:t>
            </a:r>
            <a:r>
              <a:rPr lang="en" sz="600">
                <a:solidFill>
                  <a:schemeClr val="accent2"/>
                </a:solidFill>
                <a:latin typeface="Manjari"/>
                <a:ea typeface="Manjari"/>
                <a:cs typeface="Manjari"/>
                <a:sym typeface="Manjari"/>
              </a:rPr>
              <a:t>athlete</a:t>
            </a:r>
            <a:r>
              <a:rPr lang="en" sz="600">
                <a:solidFill>
                  <a:schemeClr val="accent2"/>
                </a:solidFill>
                <a:latin typeface="Manjari"/>
                <a:ea typeface="Manjari"/>
                <a:cs typeface="Manjari"/>
                <a:sym typeface="Manjari"/>
              </a:rPr>
              <a:t>)</a:t>
            </a:r>
            <a:endParaRPr sz="600">
              <a:solidFill>
                <a:schemeClr val="accent2"/>
              </a:solidFill>
              <a:latin typeface="Manjari"/>
              <a:ea typeface="Manjari"/>
              <a:cs typeface="Manjari"/>
              <a:sym typeface="Manjari"/>
            </a:endParaRPr>
          </a:p>
        </p:txBody>
      </p:sp>
      <p:sp>
        <p:nvSpPr>
          <p:cNvPr id="2406" name="Google Shape;2406;p122"/>
          <p:cNvSpPr txBox="1"/>
          <p:nvPr/>
        </p:nvSpPr>
        <p:spPr>
          <a:xfrm>
            <a:off x="1186158" y="3502253"/>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Volunteers through the Young Men’s Service League</a:t>
            </a:r>
            <a:endParaRPr sz="600">
              <a:solidFill>
                <a:schemeClr val="accent2"/>
              </a:solidFill>
              <a:latin typeface="Manjari"/>
              <a:ea typeface="Manjari"/>
              <a:cs typeface="Manjari"/>
              <a:sym typeface="Manjari"/>
            </a:endParaRPr>
          </a:p>
        </p:txBody>
      </p:sp>
      <p:sp>
        <p:nvSpPr>
          <p:cNvPr id="2407" name="Google Shape;2407;p122"/>
          <p:cNvSpPr txBox="1"/>
          <p:nvPr/>
        </p:nvSpPr>
        <p:spPr>
          <a:xfrm>
            <a:off x="1854256" y="2853850"/>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Prefers to handwrite math notes because of equations</a:t>
            </a:r>
            <a:endParaRPr sz="600">
              <a:solidFill>
                <a:schemeClr val="accent2"/>
              </a:solidFill>
              <a:latin typeface="Manjari"/>
              <a:ea typeface="Manjari"/>
              <a:cs typeface="Manjari"/>
              <a:sym typeface="Manjari"/>
            </a:endParaRPr>
          </a:p>
        </p:txBody>
      </p:sp>
      <p:sp>
        <p:nvSpPr>
          <p:cNvPr id="2408" name="Google Shape;2408;p122"/>
          <p:cNvSpPr txBox="1"/>
          <p:nvPr/>
        </p:nvSpPr>
        <p:spPr>
          <a:xfrm>
            <a:off x="349625" y="4206302"/>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Checks Canvas at least once a day (usually at night)</a:t>
            </a:r>
            <a:endParaRPr sz="600">
              <a:solidFill>
                <a:schemeClr val="accent2"/>
              </a:solidFill>
              <a:latin typeface="Manjari"/>
              <a:ea typeface="Manjari"/>
              <a:cs typeface="Manjari"/>
              <a:sym typeface="Manjari"/>
            </a:endParaRPr>
          </a:p>
        </p:txBody>
      </p:sp>
      <p:sp>
        <p:nvSpPr>
          <p:cNvPr id="2409" name="Google Shape;2409;p122"/>
          <p:cNvSpPr txBox="1"/>
          <p:nvPr/>
        </p:nvSpPr>
        <p:spPr>
          <a:xfrm>
            <a:off x="1847026" y="4149374"/>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Signed up for a private tutor after getting a bad math grade</a:t>
            </a:r>
            <a:endParaRPr sz="600">
              <a:solidFill>
                <a:schemeClr val="accent2"/>
              </a:solidFill>
              <a:latin typeface="Manjari"/>
              <a:ea typeface="Manjari"/>
              <a:cs typeface="Manjari"/>
              <a:sym typeface="Manjari"/>
            </a:endParaRPr>
          </a:p>
        </p:txBody>
      </p:sp>
      <p:sp>
        <p:nvSpPr>
          <p:cNvPr id="2410" name="Google Shape;2410;p122"/>
          <p:cNvSpPr txBox="1"/>
          <p:nvPr/>
        </p:nvSpPr>
        <p:spPr>
          <a:xfrm>
            <a:off x="2568378" y="3502247"/>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Starts smaller tasks first to get them off his plate</a:t>
            </a:r>
            <a:endParaRPr sz="600">
              <a:solidFill>
                <a:schemeClr val="accent2"/>
              </a:solidFill>
              <a:latin typeface="Manjari"/>
              <a:ea typeface="Manjari"/>
              <a:cs typeface="Manjari"/>
              <a:sym typeface="Manjari"/>
            </a:endParaRPr>
          </a:p>
        </p:txBody>
      </p:sp>
      <p:sp>
        <p:nvSpPr>
          <p:cNvPr id="2411" name="Google Shape;2411;p122"/>
          <p:cNvSpPr txBox="1"/>
          <p:nvPr/>
        </p:nvSpPr>
        <p:spPr>
          <a:xfrm>
            <a:off x="2668825" y="2749575"/>
            <a:ext cx="7503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Switched into more academically rigorous classes 5 days into the term</a:t>
            </a:r>
            <a:endParaRPr sz="600">
              <a:solidFill>
                <a:schemeClr val="accent2"/>
              </a:solidFill>
              <a:latin typeface="Manjari"/>
              <a:ea typeface="Manjari"/>
              <a:cs typeface="Manjari"/>
              <a:sym typeface="Manjari"/>
            </a:endParaRPr>
          </a:p>
        </p:txBody>
      </p:sp>
      <p:sp>
        <p:nvSpPr>
          <p:cNvPr id="2412" name="Google Shape;2412;p122"/>
          <p:cNvSpPr txBox="1"/>
          <p:nvPr/>
        </p:nvSpPr>
        <p:spPr>
          <a:xfrm>
            <a:off x="3723727" y="3690770"/>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Takes note to aid memorization</a:t>
            </a:r>
            <a:endParaRPr sz="600">
              <a:solidFill>
                <a:schemeClr val="accent2"/>
              </a:solidFill>
              <a:latin typeface="Manjari"/>
              <a:ea typeface="Manjari"/>
              <a:cs typeface="Manjari"/>
              <a:sym typeface="Manjari"/>
            </a:endParaRPr>
          </a:p>
        </p:txBody>
      </p:sp>
      <p:sp>
        <p:nvSpPr>
          <p:cNvPr id="2413" name="Google Shape;2413;p122"/>
          <p:cNvSpPr txBox="1"/>
          <p:nvPr/>
        </p:nvSpPr>
        <p:spPr>
          <a:xfrm>
            <a:off x="2972706" y="4254933"/>
            <a:ext cx="668100" cy="656400"/>
          </a:xfrm>
          <a:prstGeom prst="rect">
            <a:avLst/>
          </a:prstGeom>
          <a:solidFill>
            <a:srgbClr val="FFF2CC"/>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Visited the school’s college counselor in middle school</a:t>
            </a:r>
            <a:endParaRPr sz="600">
              <a:solidFill>
                <a:schemeClr val="accent2"/>
              </a:solidFill>
              <a:latin typeface="Manjari"/>
              <a:ea typeface="Manjari"/>
              <a:cs typeface="Manjari"/>
              <a:sym typeface="Manjari"/>
            </a:endParaRPr>
          </a:p>
        </p:txBody>
      </p:sp>
      <p:sp>
        <p:nvSpPr>
          <p:cNvPr id="2414" name="Google Shape;2414;p122"/>
          <p:cNvSpPr txBox="1"/>
          <p:nvPr/>
        </p:nvSpPr>
        <p:spPr>
          <a:xfrm>
            <a:off x="3723727" y="2853845"/>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Learns water polo tricks by watching the olympics and YouTube</a:t>
            </a:r>
            <a:endParaRPr sz="600">
              <a:solidFill>
                <a:schemeClr val="accent2"/>
              </a:solidFill>
              <a:latin typeface="Manjari"/>
              <a:ea typeface="Manjari"/>
              <a:cs typeface="Manjari"/>
              <a:sym typeface="Manjari"/>
            </a:endParaRPr>
          </a:p>
        </p:txBody>
      </p:sp>
      <p:sp>
        <p:nvSpPr>
          <p:cNvPr id="2415" name="Google Shape;2415;p122"/>
          <p:cNvSpPr txBox="1"/>
          <p:nvPr/>
        </p:nvSpPr>
        <p:spPr>
          <a:xfrm>
            <a:off x="980613" y="2755677"/>
            <a:ext cx="668100" cy="656400"/>
          </a:xfrm>
          <a:prstGeom prst="rect">
            <a:avLst/>
          </a:prstGeom>
          <a:solidFill>
            <a:srgbClr val="FFF2CC"/>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Has a shared doc with friends for taking notes in class</a:t>
            </a:r>
            <a:endParaRPr sz="600">
              <a:solidFill>
                <a:schemeClr val="accent2"/>
              </a:solidFill>
              <a:latin typeface="Manjari"/>
              <a:ea typeface="Manjari"/>
              <a:cs typeface="Manjari"/>
              <a:sym typeface="Manjari"/>
            </a:endParaRPr>
          </a:p>
        </p:txBody>
      </p:sp>
      <p:sp>
        <p:nvSpPr>
          <p:cNvPr id="2416" name="Google Shape;2416;p122"/>
          <p:cNvSpPr txBox="1"/>
          <p:nvPr/>
        </p:nvSpPr>
        <p:spPr>
          <a:xfrm>
            <a:off x="5410783" y="3091028"/>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Safety in pursuing more academically rigorous paths</a:t>
            </a:r>
            <a:endParaRPr sz="600">
              <a:solidFill>
                <a:schemeClr val="accent2"/>
              </a:solidFill>
              <a:latin typeface="Manjari"/>
              <a:ea typeface="Manjari"/>
              <a:cs typeface="Manjari"/>
              <a:sym typeface="Manjari"/>
            </a:endParaRPr>
          </a:p>
        </p:txBody>
      </p:sp>
      <p:sp>
        <p:nvSpPr>
          <p:cNvPr id="2417" name="Google Shape;2417;p122"/>
          <p:cNvSpPr txBox="1"/>
          <p:nvPr/>
        </p:nvSpPr>
        <p:spPr>
          <a:xfrm>
            <a:off x="5476181" y="3879300"/>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Confident in study skills he has learned from previous private tutors</a:t>
            </a:r>
            <a:endParaRPr sz="600">
              <a:solidFill>
                <a:schemeClr val="accent2"/>
              </a:solidFill>
              <a:latin typeface="Manjari"/>
              <a:ea typeface="Manjari"/>
              <a:cs typeface="Manjari"/>
              <a:sym typeface="Manjari"/>
            </a:endParaRPr>
          </a:p>
        </p:txBody>
      </p:sp>
      <p:sp>
        <p:nvSpPr>
          <p:cNvPr id="2418" name="Google Shape;2418;p122"/>
          <p:cNvSpPr txBox="1"/>
          <p:nvPr/>
        </p:nvSpPr>
        <p:spPr>
          <a:xfrm>
            <a:off x="4633488" y="4276800"/>
            <a:ext cx="750300" cy="515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Uncomfortable talking about fights in school</a:t>
            </a:r>
            <a:endParaRPr sz="600">
              <a:solidFill>
                <a:schemeClr val="accent2"/>
              </a:solidFill>
              <a:latin typeface="Manjari"/>
              <a:ea typeface="Manjari"/>
              <a:cs typeface="Manjari"/>
              <a:sym typeface="Manjari"/>
            </a:endParaRPr>
          </a:p>
        </p:txBody>
      </p:sp>
      <p:sp>
        <p:nvSpPr>
          <p:cNvPr id="2419" name="Google Shape;2419;p122"/>
          <p:cNvSpPr txBox="1"/>
          <p:nvPr/>
        </p:nvSpPr>
        <p:spPr>
          <a:xfrm>
            <a:off x="6236651" y="4443449"/>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Motivated to do well by his parents’ expectations and </a:t>
            </a:r>
            <a:r>
              <a:rPr lang="en" sz="600">
                <a:solidFill>
                  <a:schemeClr val="accent2"/>
                </a:solidFill>
                <a:latin typeface="Manjari"/>
                <a:ea typeface="Manjari"/>
                <a:cs typeface="Manjari"/>
                <a:sym typeface="Manjari"/>
              </a:rPr>
              <a:t>personal</a:t>
            </a:r>
            <a:r>
              <a:rPr lang="en" sz="600">
                <a:solidFill>
                  <a:schemeClr val="accent2"/>
                </a:solidFill>
                <a:latin typeface="Manjari"/>
                <a:ea typeface="Manjari"/>
                <a:cs typeface="Manjari"/>
                <a:sym typeface="Manjari"/>
              </a:rPr>
              <a:t> pride</a:t>
            </a:r>
            <a:endParaRPr sz="600">
              <a:solidFill>
                <a:schemeClr val="accent2"/>
              </a:solidFill>
              <a:latin typeface="Manjari"/>
              <a:ea typeface="Manjari"/>
              <a:cs typeface="Manjari"/>
              <a:sym typeface="Manjari"/>
            </a:endParaRPr>
          </a:p>
        </p:txBody>
      </p:sp>
      <p:sp>
        <p:nvSpPr>
          <p:cNvPr id="2420" name="Google Shape;2420;p122"/>
          <p:cNvSpPr txBox="1"/>
          <p:nvPr/>
        </p:nvSpPr>
        <p:spPr>
          <a:xfrm>
            <a:off x="6528924" y="3693788"/>
            <a:ext cx="8508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Slightly overwhelmed by the population jump from middle to high school </a:t>
            </a:r>
            <a:endParaRPr sz="600">
              <a:solidFill>
                <a:schemeClr val="accent2"/>
              </a:solidFill>
              <a:latin typeface="Manjari"/>
              <a:ea typeface="Manjari"/>
              <a:cs typeface="Manjari"/>
              <a:sym typeface="Manjari"/>
            </a:endParaRPr>
          </a:p>
          <a:p>
            <a:pPr indent="0" lvl="0" marL="0" rtl="0" algn="ctr">
              <a:spcBef>
                <a:spcPts val="0"/>
              </a:spcBef>
              <a:spcAft>
                <a:spcPts val="0"/>
              </a:spcAft>
              <a:buNone/>
            </a:pPr>
            <a:r>
              <a:rPr lang="en" sz="600">
                <a:solidFill>
                  <a:schemeClr val="accent2"/>
                </a:solidFill>
                <a:latin typeface="Manjari"/>
                <a:ea typeface="Manjari"/>
                <a:cs typeface="Manjari"/>
                <a:sym typeface="Manjari"/>
              </a:rPr>
              <a:t>(500 -&gt; 1000)</a:t>
            </a:r>
            <a:endParaRPr sz="600">
              <a:solidFill>
                <a:schemeClr val="accent2"/>
              </a:solidFill>
              <a:latin typeface="Manjari"/>
              <a:ea typeface="Manjari"/>
              <a:cs typeface="Manjari"/>
              <a:sym typeface="Manjari"/>
            </a:endParaRPr>
          </a:p>
        </p:txBody>
      </p:sp>
      <p:sp>
        <p:nvSpPr>
          <p:cNvPr id="2421" name="Google Shape;2421;p122"/>
          <p:cNvSpPr txBox="1"/>
          <p:nvPr/>
        </p:nvSpPr>
        <p:spPr>
          <a:xfrm>
            <a:off x="6261304" y="2944117"/>
            <a:ext cx="668100" cy="656400"/>
          </a:xfrm>
          <a:prstGeom prst="rect">
            <a:avLst/>
          </a:prstGeom>
          <a:solidFill>
            <a:srgbClr val="D9EAD3"/>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Peer pressured into taking AP and advanced classes</a:t>
            </a:r>
            <a:endParaRPr sz="600">
              <a:solidFill>
                <a:schemeClr val="accent2"/>
              </a:solidFill>
              <a:latin typeface="Manjari"/>
              <a:ea typeface="Manjari"/>
              <a:cs typeface="Manjari"/>
              <a:sym typeface="Manjari"/>
            </a:endParaRPr>
          </a:p>
        </p:txBody>
      </p:sp>
      <p:sp>
        <p:nvSpPr>
          <p:cNvPr id="2422" name="Google Shape;2422;p122"/>
          <p:cNvSpPr txBox="1"/>
          <p:nvPr/>
        </p:nvSpPr>
        <p:spPr>
          <a:xfrm>
            <a:off x="7150227" y="4443470"/>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Relatively safe at school (as long as he acts “smart”)</a:t>
            </a:r>
            <a:endParaRPr sz="600">
              <a:solidFill>
                <a:schemeClr val="accent2"/>
              </a:solidFill>
              <a:latin typeface="Manjari"/>
              <a:ea typeface="Manjari"/>
              <a:cs typeface="Manjari"/>
              <a:sym typeface="Manjari"/>
            </a:endParaRPr>
          </a:p>
        </p:txBody>
      </p:sp>
      <p:sp>
        <p:nvSpPr>
          <p:cNvPr id="2423" name="Google Shape;2423;p122"/>
          <p:cNvSpPr txBox="1"/>
          <p:nvPr/>
        </p:nvSpPr>
        <p:spPr>
          <a:xfrm>
            <a:off x="7189806" y="2944133"/>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Inspired by recipes he finds or water polo he sees online</a:t>
            </a:r>
            <a:endParaRPr sz="600">
              <a:solidFill>
                <a:schemeClr val="accent2"/>
              </a:solidFill>
              <a:latin typeface="Manjari"/>
              <a:ea typeface="Manjari"/>
              <a:cs typeface="Manjari"/>
              <a:sym typeface="Manjari"/>
            </a:endParaRPr>
          </a:p>
        </p:txBody>
      </p:sp>
      <p:sp>
        <p:nvSpPr>
          <p:cNvPr id="2424" name="Google Shape;2424;p122"/>
          <p:cNvSpPr txBox="1"/>
          <p:nvPr/>
        </p:nvSpPr>
        <p:spPr>
          <a:xfrm>
            <a:off x="8253175" y="3042373"/>
            <a:ext cx="668100" cy="4599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Joy in cooking</a:t>
            </a:r>
            <a:endParaRPr sz="600">
              <a:solidFill>
                <a:schemeClr val="accent2"/>
              </a:solidFill>
              <a:latin typeface="Manjari"/>
              <a:ea typeface="Manjari"/>
              <a:cs typeface="Manjari"/>
              <a:sym typeface="Manjari"/>
            </a:endParaRPr>
          </a:p>
        </p:txBody>
      </p:sp>
      <p:sp>
        <p:nvSpPr>
          <p:cNvPr id="2425" name="Google Shape;2425;p122"/>
          <p:cNvSpPr txBox="1"/>
          <p:nvPr/>
        </p:nvSpPr>
        <p:spPr>
          <a:xfrm>
            <a:off x="4697388" y="3324915"/>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Let down and discouraged by recent quiz scores </a:t>
            </a:r>
            <a:endParaRPr sz="600">
              <a:solidFill>
                <a:schemeClr val="accent2"/>
              </a:solidFill>
              <a:latin typeface="Manjari"/>
              <a:ea typeface="Manjari"/>
              <a:cs typeface="Manjari"/>
              <a:sym typeface="Manjari"/>
            </a:endParaRPr>
          </a:p>
        </p:txBody>
      </p:sp>
      <p:sp>
        <p:nvSpPr>
          <p:cNvPr id="2426" name="Google Shape;2426;p122"/>
          <p:cNvSpPr txBox="1"/>
          <p:nvPr/>
        </p:nvSpPr>
        <p:spPr>
          <a:xfrm>
            <a:off x="1098326" y="4337899"/>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Has chatGPT make him practice problems</a:t>
            </a:r>
            <a:endParaRPr sz="600">
              <a:solidFill>
                <a:schemeClr val="accent2"/>
              </a:solidFill>
              <a:latin typeface="Manjari"/>
              <a:ea typeface="Manjari"/>
              <a:cs typeface="Manjari"/>
              <a:sym typeface="Manjari"/>
            </a:endParaRPr>
          </a:p>
        </p:txBody>
      </p:sp>
      <p:grpSp>
        <p:nvGrpSpPr>
          <p:cNvPr id="2427" name="Google Shape;2427;p122"/>
          <p:cNvGrpSpPr/>
          <p:nvPr/>
        </p:nvGrpSpPr>
        <p:grpSpPr>
          <a:xfrm>
            <a:off x="7979654" y="3613995"/>
            <a:ext cx="1098545" cy="1841022"/>
            <a:chOff x="1468988" y="1390950"/>
            <a:chExt cx="2162065" cy="2968912"/>
          </a:xfrm>
        </p:grpSpPr>
        <p:sp>
          <p:nvSpPr>
            <p:cNvPr id="2428" name="Google Shape;2428;p122"/>
            <p:cNvSpPr/>
            <p:nvPr/>
          </p:nvSpPr>
          <p:spPr>
            <a:xfrm flipH="1">
              <a:off x="3005038" y="1845341"/>
              <a:ext cx="325418" cy="509223"/>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122"/>
            <p:cNvGrpSpPr/>
            <p:nvPr/>
          </p:nvGrpSpPr>
          <p:grpSpPr>
            <a:xfrm>
              <a:off x="1468988" y="1458800"/>
              <a:ext cx="2162065" cy="2901062"/>
              <a:chOff x="1468988" y="1458800"/>
              <a:chExt cx="2162065" cy="2901062"/>
            </a:xfrm>
          </p:grpSpPr>
          <p:grpSp>
            <p:nvGrpSpPr>
              <p:cNvPr id="2430" name="Google Shape;2430;p122"/>
              <p:cNvGrpSpPr/>
              <p:nvPr/>
            </p:nvGrpSpPr>
            <p:grpSpPr>
              <a:xfrm>
                <a:off x="1468988" y="1458800"/>
                <a:ext cx="2162065" cy="2901062"/>
                <a:chOff x="3015425" y="1457425"/>
                <a:chExt cx="2162065" cy="2901062"/>
              </a:xfrm>
            </p:grpSpPr>
            <p:sp>
              <p:nvSpPr>
                <p:cNvPr id="2431" name="Google Shape;2431;p122"/>
                <p:cNvSpPr/>
                <p:nvPr/>
              </p:nvSpPr>
              <p:spPr>
                <a:xfrm>
                  <a:off x="3346558" y="2189163"/>
                  <a:ext cx="376187" cy="332134"/>
                </a:xfrm>
                <a:custGeom>
                  <a:rect b="b" l="l" r="r" t="t"/>
                  <a:pathLst>
                    <a:path extrusionOk="0" h="8041" w="9107">
                      <a:moveTo>
                        <a:pt x="3658" y="0"/>
                      </a:moveTo>
                      <a:cubicBezTo>
                        <a:pt x="2787" y="0"/>
                        <a:pt x="1972" y="294"/>
                        <a:pt x="1368" y="898"/>
                      </a:cubicBezTo>
                      <a:cubicBezTo>
                        <a:pt x="0" y="2299"/>
                        <a:pt x="301" y="4834"/>
                        <a:pt x="2068" y="6535"/>
                      </a:cubicBezTo>
                      <a:cubicBezTo>
                        <a:pt x="3080" y="7528"/>
                        <a:pt x="4343" y="8040"/>
                        <a:pt x="5495" y="8040"/>
                      </a:cubicBezTo>
                      <a:cubicBezTo>
                        <a:pt x="6356" y="8040"/>
                        <a:pt x="7154" y="7754"/>
                        <a:pt x="7739" y="7169"/>
                      </a:cubicBezTo>
                      <a:cubicBezTo>
                        <a:pt x="9107" y="5768"/>
                        <a:pt x="8807" y="3233"/>
                        <a:pt x="7039" y="1499"/>
                      </a:cubicBezTo>
                      <a:cubicBezTo>
                        <a:pt x="6052" y="512"/>
                        <a:pt x="4806" y="0"/>
                        <a:pt x="3658" y="0"/>
                      </a:cubicBezTo>
                      <a:close/>
                    </a:path>
                  </a:pathLst>
                </a:custGeom>
                <a:solidFill>
                  <a:srgbClr val="4D23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22"/>
                <p:cNvSpPr/>
                <p:nvPr/>
              </p:nvSpPr>
              <p:spPr>
                <a:xfrm>
                  <a:off x="4577099" y="2189163"/>
                  <a:ext cx="376187" cy="331844"/>
                </a:xfrm>
                <a:custGeom>
                  <a:rect b="b" l="l" r="r" t="t"/>
                  <a:pathLst>
                    <a:path extrusionOk="0" h="8034" w="9107">
                      <a:moveTo>
                        <a:pt x="5441" y="0"/>
                      </a:moveTo>
                      <a:cubicBezTo>
                        <a:pt x="4295" y="0"/>
                        <a:pt x="3041" y="512"/>
                        <a:pt x="2035" y="1499"/>
                      </a:cubicBezTo>
                      <a:cubicBezTo>
                        <a:pt x="300" y="3233"/>
                        <a:pt x="0" y="5768"/>
                        <a:pt x="1368" y="7136"/>
                      </a:cubicBezTo>
                      <a:cubicBezTo>
                        <a:pt x="1958" y="7740"/>
                        <a:pt x="2764" y="8034"/>
                        <a:pt x="3633" y="8034"/>
                      </a:cubicBezTo>
                      <a:cubicBezTo>
                        <a:pt x="4779" y="8034"/>
                        <a:pt x="6033" y="7522"/>
                        <a:pt x="7039" y="6535"/>
                      </a:cubicBezTo>
                      <a:cubicBezTo>
                        <a:pt x="8773" y="4801"/>
                        <a:pt x="9107" y="2266"/>
                        <a:pt x="7706" y="898"/>
                      </a:cubicBezTo>
                      <a:cubicBezTo>
                        <a:pt x="7116" y="294"/>
                        <a:pt x="6309" y="0"/>
                        <a:pt x="5441" y="0"/>
                      </a:cubicBezTo>
                      <a:close/>
                    </a:path>
                  </a:pathLst>
                </a:custGeom>
                <a:solidFill>
                  <a:srgbClr val="4D23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22"/>
                <p:cNvSpPr/>
                <p:nvPr/>
              </p:nvSpPr>
              <p:spPr>
                <a:xfrm>
                  <a:off x="3015425" y="3314733"/>
                  <a:ext cx="2162065" cy="1043754"/>
                </a:xfrm>
                <a:custGeom>
                  <a:rect b="b" l="l" r="r" t="t"/>
                  <a:pathLst>
                    <a:path extrusionOk="0" h="18269" w="37843">
                      <a:moveTo>
                        <a:pt x="19727" y="1"/>
                      </a:moveTo>
                      <a:cubicBezTo>
                        <a:pt x="3709" y="1"/>
                        <a:pt x="0" y="18268"/>
                        <a:pt x="0" y="18268"/>
                      </a:cubicBezTo>
                      <a:lnTo>
                        <a:pt x="37843" y="18268"/>
                      </a:lnTo>
                      <a:cubicBezTo>
                        <a:pt x="37843" y="18268"/>
                        <a:pt x="35746" y="1"/>
                        <a:pt x="197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22"/>
                <p:cNvSpPr/>
                <p:nvPr/>
              </p:nvSpPr>
              <p:spPr>
                <a:xfrm>
                  <a:off x="3926237" y="2660715"/>
                  <a:ext cx="362101" cy="577023"/>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rgbClr val="4D230D"/>
                </a:solidFill>
                <a:ln cap="flat" cmpd="sng" w="9525">
                  <a:solidFill>
                    <a:srgbClr val="4D23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22"/>
                <p:cNvSpPr/>
                <p:nvPr/>
              </p:nvSpPr>
              <p:spPr>
                <a:xfrm>
                  <a:off x="3905919" y="3027879"/>
                  <a:ext cx="412867" cy="587433"/>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rgbClr val="4D230D"/>
                </a:solidFill>
                <a:ln cap="flat" cmpd="sng" w="9525">
                  <a:solidFill>
                    <a:srgbClr val="4D23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22"/>
                <p:cNvSpPr/>
                <p:nvPr/>
              </p:nvSpPr>
              <p:spPr>
                <a:xfrm>
                  <a:off x="3567025" y="1457425"/>
                  <a:ext cx="1164446" cy="1454015"/>
                </a:xfrm>
                <a:custGeom>
                  <a:rect b="b" l="l" r="r" t="t"/>
                  <a:pathLst>
                    <a:path extrusionOk="0" h="34192" w="28188">
                      <a:moveTo>
                        <a:pt x="14111" y="1"/>
                      </a:moveTo>
                      <a:cubicBezTo>
                        <a:pt x="6305" y="1"/>
                        <a:pt x="501" y="6305"/>
                        <a:pt x="501" y="14077"/>
                      </a:cubicBezTo>
                      <a:lnTo>
                        <a:pt x="0" y="20115"/>
                      </a:lnTo>
                      <a:cubicBezTo>
                        <a:pt x="0" y="27887"/>
                        <a:pt x="6305" y="34192"/>
                        <a:pt x="14111" y="34192"/>
                      </a:cubicBezTo>
                      <a:cubicBezTo>
                        <a:pt x="21916" y="34192"/>
                        <a:pt x="28187" y="27887"/>
                        <a:pt x="28187" y="20115"/>
                      </a:cubicBezTo>
                      <a:lnTo>
                        <a:pt x="27687" y="14077"/>
                      </a:lnTo>
                      <a:cubicBezTo>
                        <a:pt x="27687" y="6305"/>
                        <a:pt x="21916" y="1"/>
                        <a:pt x="14111" y="1"/>
                      </a:cubicBezTo>
                      <a:close/>
                    </a:path>
                  </a:pathLst>
                </a:custGeom>
                <a:solidFill>
                  <a:srgbClr val="4D23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22"/>
                <p:cNvSpPr/>
                <p:nvPr/>
              </p:nvSpPr>
              <p:spPr>
                <a:xfrm>
                  <a:off x="3760913" y="2489417"/>
                  <a:ext cx="128548" cy="126834"/>
                </a:xfrm>
                <a:custGeom>
                  <a:rect b="b" l="l" r="r" t="t"/>
                  <a:pathLst>
                    <a:path extrusionOk="0" h="2220" w="2250">
                      <a:moveTo>
                        <a:pt x="1125" y="0"/>
                      </a:moveTo>
                      <a:cubicBezTo>
                        <a:pt x="517" y="0"/>
                        <a:pt x="0" y="487"/>
                        <a:pt x="0" y="1095"/>
                      </a:cubicBezTo>
                      <a:cubicBezTo>
                        <a:pt x="0" y="1733"/>
                        <a:pt x="517" y="2219"/>
                        <a:pt x="1125" y="2219"/>
                      </a:cubicBezTo>
                      <a:cubicBezTo>
                        <a:pt x="1733" y="2219"/>
                        <a:pt x="2249" y="1733"/>
                        <a:pt x="2249" y="1095"/>
                      </a:cubicBezTo>
                      <a:cubicBezTo>
                        <a:pt x="2249" y="487"/>
                        <a:pt x="1733" y="0"/>
                        <a:pt x="1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22"/>
                <p:cNvSpPr/>
                <p:nvPr/>
              </p:nvSpPr>
              <p:spPr>
                <a:xfrm>
                  <a:off x="4412099" y="2498101"/>
                  <a:ext cx="126834" cy="126834"/>
                </a:xfrm>
                <a:custGeom>
                  <a:rect b="b" l="l" r="r" t="t"/>
                  <a:pathLst>
                    <a:path extrusionOk="0" h="2220" w="2220">
                      <a:moveTo>
                        <a:pt x="1125" y="0"/>
                      </a:moveTo>
                      <a:cubicBezTo>
                        <a:pt x="517" y="0"/>
                        <a:pt x="1" y="517"/>
                        <a:pt x="1" y="1125"/>
                      </a:cubicBezTo>
                      <a:cubicBezTo>
                        <a:pt x="1" y="1733"/>
                        <a:pt x="517" y="2219"/>
                        <a:pt x="1125" y="2219"/>
                      </a:cubicBezTo>
                      <a:cubicBezTo>
                        <a:pt x="1733" y="2219"/>
                        <a:pt x="2219" y="1733"/>
                        <a:pt x="2219" y="1125"/>
                      </a:cubicBezTo>
                      <a:cubicBezTo>
                        <a:pt x="2219" y="517"/>
                        <a:pt x="1733" y="0"/>
                        <a:pt x="1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22"/>
                <p:cNvSpPr/>
                <p:nvPr/>
              </p:nvSpPr>
              <p:spPr>
                <a:xfrm>
                  <a:off x="4068256" y="2539019"/>
                  <a:ext cx="165056" cy="49020"/>
                </a:xfrm>
                <a:custGeom>
                  <a:rect b="b" l="l" r="r" t="t"/>
                  <a:pathLst>
                    <a:path extrusionOk="0" h="858" w="2889">
                      <a:moveTo>
                        <a:pt x="2889" y="1"/>
                      </a:moveTo>
                      <a:cubicBezTo>
                        <a:pt x="2676" y="183"/>
                        <a:pt x="2433" y="335"/>
                        <a:pt x="2189" y="426"/>
                      </a:cubicBezTo>
                      <a:cubicBezTo>
                        <a:pt x="2013" y="527"/>
                        <a:pt x="1795" y="586"/>
                        <a:pt x="1587" y="586"/>
                      </a:cubicBezTo>
                      <a:cubicBezTo>
                        <a:pt x="1544" y="586"/>
                        <a:pt x="1502" y="583"/>
                        <a:pt x="1460" y="578"/>
                      </a:cubicBezTo>
                      <a:cubicBezTo>
                        <a:pt x="1217" y="578"/>
                        <a:pt x="943" y="487"/>
                        <a:pt x="700" y="396"/>
                      </a:cubicBezTo>
                      <a:cubicBezTo>
                        <a:pt x="457" y="305"/>
                        <a:pt x="214" y="183"/>
                        <a:pt x="1" y="1"/>
                      </a:cubicBezTo>
                      <a:lnTo>
                        <a:pt x="1" y="1"/>
                      </a:lnTo>
                      <a:cubicBezTo>
                        <a:pt x="305" y="487"/>
                        <a:pt x="852" y="821"/>
                        <a:pt x="1460" y="852"/>
                      </a:cubicBezTo>
                      <a:cubicBezTo>
                        <a:pt x="1499" y="856"/>
                        <a:pt x="1538" y="858"/>
                        <a:pt x="1578" y="858"/>
                      </a:cubicBezTo>
                      <a:cubicBezTo>
                        <a:pt x="1841" y="858"/>
                        <a:pt x="2099" y="771"/>
                        <a:pt x="2311" y="639"/>
                      </a:cubicBezTo>
                      <a:cubicBezTo>
                        <a:pt x="2433" y="578"/>
                        <a:pt x="2524" y="457"/>
                        <a:pt x="2645" y="365"/>
                      </a:cubicBezTo>
                      <a:cubicBezTo>
                        <a:pt x="2737" y="244"/>
                        <a:pt x="2828" y="122"/>
                        <a:pt x="2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22"/>
                <p:cNvSpPr/>
                <p:nvPr/>
              </p:nvSpPr>
              <p:spPr>
                <a:xfrm>
                  <a:off x="4112563" y="2386195"/>
                  <a:ext cx="74729" cy="80157"/>
                </a:xfrm>
                <a:custGeom>
                  <a:rect b="b" l="l" r="r" t="t"/>
                  <a:pathLst>
                    <a:path extrusionOk="0" h="1403" w="1308">
                      <a:moveTo>
                        <a:pt x="1308" y="1"/>
                      </a:moveTo>
                      <a:lnTo>
                        <a:pt x="1308" y="1"/>
                      </a:lnTo>
                      <a:cubicBezTo>
                        <a:pt x="1064" y="31"/>
                        <a:pt x="821" y="92"/>
                        <a:pt x="608" y="214"/>
                      </a:cubicBezTo>
                      <a:cubicBezTo>
                        <a:pt x="487" y="244"/>
                        <a:pt x="365" y="335"/>
                        <a:pt x="274" y="396"/>
                      </a:cubicBezTo>
                      <a:cubicBezTo>
                        <a:pt x="153" y="487"/>
                        <a:pt x="61" y="609"/>
                        <a:pt x="31" y="791"/>
                      </a:cubicBezTo>
                      <a:cubicBezTo>
                        <a:pt x="1" y="1004"/>
                        <a:pt x="153" y="1156"/>
                        <a:pt x="244" y="1217"/>
                      </a:cubicBezTo>
                      <a:cubicBezTo>
                        <a:pt x="365" y="1308"/>
                        <a:pt x="487" y="1369"/>
                        <a:pt x="639" y="1399"/>
                      </a:cubicBezTo>
                      <a:cubicBezTo>
                        <a:pt x="662" y="1402"/>
                        <a:pt x="686" y="1403"/>
                        <a:pt x="709" y="1403"/>
                      </a:cubicBezTo>
                      <a:cubicBezTo>
                        <a:pt x="958" y="1403"/>
                        <a:pt x="1196" y="1259"/>
                        <a:pt x="1308" y="1065"/>
                      </a:cubicBezTo>
                      <a:lnTo>
                        <a:pt x="1308" y="1065"/>
                      </a:lnTo>
                      <a:cubicBezTo>
                        <a:pt x="1152" y="1154"/>
                        <a:pt x="980" y="1210"/>
                        <a:pt x="827" y="1210"/>
                      </a:cubicBezTo>
                      <a:cubicBezTo>
                        <a:pt x="771" y="1210"/>
                        <a:pt x="718" y="1203"/>
                        <a:pt x="669" y="1186"/>
                      </a:cubicBezTo>
                      <a:cubicBezTo>
                        <a:pt x="578" y="1156"/>
                        <a:pt x="487" y="1095"/>
                        <a:pt x="426" y="1004"/>
                      </a:cubicBezTo>
                      <a:cubicBezTo>
                        <a:pt x="335" y="943"/>
                        <a:pt x="304" y="882"/>
                        <a:pt x="304" y="822"/>
                      </a:cubicBezTo>
                      <a:cubicBezTo>
                        <a:pt x="304" y="700"/>
                        <a:pt x="517" y="518"/>
                        <a:pt x="700" y="396"/>
                      </a:cubicBezTo>
                      <a:cubicBezTo>
                        <a:pt x="912" y="274"/>
                        <a:pt x="1095" y="153"/>
                        <a:pt x="13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22"/>
                <p:cNvSpPr/>
                <p:nvPr/>
              </p:nvSpPr>
              <p:spPr>
                <a:xfrm>
                  <a:off x="3845126" y="2280647"/>
                  <a:ext cx="59075" cy="121635"/>
                </a:xfrm>
                <a:custGeom>
                  <a:rect b="b" l="l" r="r" t="t"/>
                  <a:pathLst>
                    <a:path extrusionOk="0" h="2129" w="1034">
                      <a:moveTo>
                        <a:pt x="517" y="1"/>
                      </a:moveTo>
                      <a:cubicBezTo>
                        <a:pt x="243" y="1"/>
                        <a:pt x="0" y="487"/>
                        <a:pt x="0" y="1065"/>
                      </a:cubicBezTo>
                      <a:cubicBezTo>
                        <a:pt x="0" y="1642"/>
                        <a:pt x="243" y="2129"/>
                        <a:pt x="517" y="2129"/>
                      </a:cubicBezTo>
                      <a:cubicBezTo>
                        <a:pt x="821" y="2129"/>
                        <a:pt x="1034" y="1642"/>
                        <a:pt x="1034" y="1065"/>
                      </a:cubicBezTo>
                      <a:cubicBezTo>
                        <a:pt x="1034" y="487"/>
                        <a:pt x="821" y="1"/>
                        <a:pt x="5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22"/>
                <p:cNvSpPr/>
                <p:nvPr/>
              </p:nvSpPr>
              <p:spPr>
                <a:xfrm>
                  <a:off x="4402559" y="2291103"/>
                  <a:ext cx="60846" cy="121578"/>
                </a:xfrm>
                <a:custGeom>
                  <a:rect b="b" l="l" r="r" t="t"/>
                  <a:pathLst>
                    <a:path extrusionOk="0" h="2128" w="1065">
                      <a:moveTo>
                        <a:pt x="517" y="0"/>
                      </a:moveTo>
                      <a:cubicBezTo>
                        <a:pt x="243" y="0"/>
                        <a:pt x="0" y="487"/>
                        <a:pt x="0" y="1064"/>
                      </a:cubicBezTo>
                      <a:cubicBezTo>
                        <a:pt x="0" y="1642"/>
                        <a:pt x="243" y="2128"/>
                        <a:pt x="517" y="2128"/>
                      </a:cubicBezTo>
                      <a:cubicBezTo>
                        <a:pt x="821" y="2128"/>
                        <a:pt x="1064" y="1642"/>
                        <a:pt x="1064" y="1064"/>
                      </a:cubicBezTo>
                      <a:cubicBezTo>
                        <a:pt x="1064" y="487"/>
                        <a:pt x="821" y="0"/>
                        <a:pt x="5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22"/>
                <p:cNvSpPr/>
                <p:nvPr/>
              </p:nvSpPr>
              <p:spPr>
                <a:xfrm>
                  <a:off x="4366109"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6" y="853"/>
                        <a:pt x="2948" y="883"/>
                      </a:cubicBezTo>
                      <a:cubicBezTo>
                        <a:pt x="2857" y="792"/>
                        <a:pt x="2766" y="671"/>
                        <a:pt x="2675" y="549"/>
                      </a:cubicBezTo>
                      <a:cubicBezTo>
                        <a:pt x="2553" y="458"/>
                        <a:pt x="2462" y="367"/>
                        <a:pt x="2310"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22"/>
                <p:cNvSpPr/>
                <p:nvPr/>
              </p:nvSpPr>
              <p:spPr>
                <a:xfrm>
                  <a:off x="3765256"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7" y="853"/>
                        <a:pt x="2948" y="883"/>
                      </a:cubicBezTo>
                      <a:cubicBezTo>
                        <a:pt x="2857" y="792"/>
                        <a:pt x="2766" y="671"/>
                        <a:pt x="2675" y="549"/>
                      </a:cubicBezTo>
                      <a:cubicBezTo>
                        <a:pt x="2553" y="458"/>
                        <a:pt x="2462" y="367"/>
                        <a:pt x="2341"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5" name="Google Shape;2445;p122"/>
              <p:cNvSpPr/>
              <p:nvPr/>
            </p:nvSpPr>
            <p:spPr>
              <a:xfrm>
                <a:off x="1835125" y="3496200"/>
                <a:ext cx="1521547" cy="863653"/>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122"/>
            <p:cNvSpPr/>
            <p:nvPr/>
          </p:nvSpPr>
          <p:spPr>
            <a:xfrm flipH="1">
              <a:off x="1987149" y="1390950"/>
              <a:ext cx="1434654" cy="743796"/>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123"/>
          <p:cNvSpPr txBox="1"/>
          <p:nvPr>
            <p:ph type="title"/>
          </p:nvPr>
        </p:nvSpPr>
        <p:spPr>
          <a:xfrm>
            <a:off x="663875" y="108400"/>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Erica Empathy Map</a:t>
            </a:r>
            <a:endParaRPr/>
          </a:p>
        </p:txBody>
      </p:sp>
      <p:sp>
        <p:nvSpPr>
          <p:cNvPr id="2452" name="Google Shape;2452;p123"/>
          <p:cNvSpPr txBox="1"/>
          <p:nvPr/>
        </p:nvSpPr>
        <p:spPr>
          <a:xfrm>
            <a:off x="248575" y="649800"/>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Say</a:t>
            </a:r>
            <a:endParaRPr sz="1800">
              <a:solidFill>
                <a:schemeClr val="accent2"/>
              </a:solidFill>
              <a:latin typeface="Manjari"/>
              <a:ea typeface="Manjari"/>
              <a:cs typeface="Manjari"/>
              <a:sym typeface="Manjari"/>
            </a:endParaRPr>
          </a:p>
        </p:txBody>
      </p:sp>
      <p:sp>
        <p:nvSpPr>
          <p:cNvPr id="2453" name="Google Shape;2453;p123"/>
          <p:cNvSpPr txBox="1"/>
          <p:nvPr/>
        </p:nvSpPr>
        <p:spPr>
          <a:xfrm>
            <a:off x="236550" y="2724475"/>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Do</a:t>
            </a:r>
            <a:endParaRPr sz="1800">
              <a:solidFill>
                <a:schemeClr val="accent2"/>
              </a:solidFill>
              <a:latin typeface="Manjari"/>
              <a:ea typeface="Manjari"/>
              <a:cs typeface="Manjari"/>
              <a:sym typeface="Manjari"/>
            </a:endParaRPr>
          </a:p>
        </p:txBody>
      </p:sp>
      <p:sp>
        <p:nvSpPr>
          <p:cNvPr id="2454" name="Google Shape;2454;p123"/>
          <p:cNvSpPr txBox="1"/>
          <p:nvPr/>
        </p:nvSpPr>
        <p:spPr>
          <a:xfrm>
            <a:off x="4660388" y="649800"/>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Think</a:t>
            </a:r>
            <a:endParaRPr sz="1800">
              <a:solidFill>
                <a:schemeClr val="accent2"/>
              </a:solidFill>
              <a:latin typeface="Manjari"/>
              <a:ea typeface="Manjari"/>
              <a:cs typeface="Manjari"/>
              <a:sym typeface="Manjari"/>
            </a:endParaRPr>
          </a:p>
        </p:txBody>
      </p:sp>
      <p:sp>
        <p:nvSpPr>
          <p:cNvPr id="2455" name="Google Shape;2455;p123"/>
          <p:cNvSpPr txBox="1"/>
          <p:nvPr/>
        </p:nvSpPr>
        <p:spPr>
          <a:xfrm>
            <a:off x="4746200" y="2724475"/>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Feel</a:t>
            </a:r>
            <a:endParaRPr sz="1800">
              <a:solidFill>
                <a:schemeClr val="accent2"/>
              </a:solidFill>
              <a:latin typeface="Manjari"/>
              <a:ea typeface="Manjari"/>
              <a:cs typeface="Manjari"/>
              <a:sym typeface="Manjari"/>
            </a:endParaRPr>
          </a:p>
        </p:txBody>
      </p:sp>
      <p:cxnSp>
        <p:nvCxnSpPr>
          <p:cNvPr id="2456" name="Google Shape;2456;p123"/>
          <p:cNvCxnSpPr>
            <a:stCxn id="2451" idx="2"/>
          </p:cNvCxnSpPr>
          <p:nvPr/>
        </p:nvCxnSpPr>
        <p:spPr>
          <a:xfrm flipH="1">
            <a:off x="4521425" y="649900"/>
            <a:ext cx="1200" cy="4454100"/>
          </a:xfrm>
          <a:prstGeom prst="straightConnector1">
            <a:avLst/>
          </a:prstGeom>
          <a:noFill/>
          <a:ln cap="flat" cmpd="sng" w="38100">
            <a:solidFill>
              <a:schemeClr val="dk2"/>
            </a:solidFill>
            <a:prstDash val="solid"/>
            <a:round/>
            <a:headEnd len="med" w="med" type="none"/>
            <a:tailEnd len="med" w="med" type="none"/>
          </a:ln>
        </p:spPr>
      </p:cxnSp>
      <p:cxnSp>
        <p:nvCxnSpPr>
          <p:cNvPr id="2457" name="Google Shape;2457;p123"/>
          <p:cNvCxnSpPr/>
          <p:nvPr/>
        </p:nvCxnSpPr>
        <p:spPr>
          <a:xfrm rot="10800000">
            <a:off x="167950" y="2645725"/>
            <a:ext cx="8529600" cy="19800"/>
          </a:xfrm>
          <a:prstGeom prst="straightConnector1">
            <a:avLst/>
          </a:prstGeom>
          <a:noFill/>
          <a:ln cap="flat" cmpd="sng" w="38100">
            <a:solidFill>
              <a:schemeClr val="dk2"/>
            </a:solidFill>
            <a:prstDash val="solid"/>
            <a:round/>
            <a:headEnd len="med" w="med" type="none"/>
            <a:tailEnd len="med" w="med" type="none"/>
          </a:ln>
        </p:spPr>
      </p:cxnSp>
      <p:sp>
        <p:nvSpPr>
          <p:cNvPr id="2458" name="Google Shape;2458;p123"/>
          <p:cNvSpPr txBox="1"/>
          <p:nvPr/>
        </p:nvSpPr>
        <p:spPr>
          <a:xfrm>
            <a:off x="1160900" y="994175"/>
            <a:ext cx="7011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College Counseling isn’t about judging a student’s readiness</a:t>
            </a:r>
            <a:endParaRPr sz="600">
              <a:solidFill>
                <a:schemeClr val="accent2"/>
              </a:solidFill>
              <a:latin typeface="Manjari"/>
              <a:ea typeface="Manjari"/>
              <a:cs typeface="Manjari"/>
              <a:sym typeface="Manjari"/>
            </a:endParaRPr>
          </a:p>
        </p:txBody>
      </p:sp>
      <p:sp>
        <p:nvSpPr>
          <p:cNvPr id="2459" name="Google Shape;2459;p123"/>
          <p:cNvSpPr txBox="1"/>
          <p:nvPr/>
        </p:nvSpPr>
        <p:spPr>
          <a:xfrm>
            <a:off x="2024013" y="470675"/>
            <a:ext cx="7011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Writing / Storytelling ability are important</a:t>
            </a:r>
            <a:endParaRPr sz="600">
              <a:solidFill>
                <a:schemeClr val="accent2"/>
              </a:solidFill>
              <a:latin typeface="Manjari"/>
              <a:ea typeface="Manjari"/>
              <a:cs typeface="Manjari"/>
              <a:sym typeface="Manjari"/>
            </a:endParaRPr>
          </a:p>
        </p:txBody>
      </p:sp>
      <p:sp>
        <p:nvSpPr>
          <p:cNvPr id="2460" name="Google Shape;2460;p123"/>
          <p:cNvSpPr txBox="1"/>
          <p:nvPr/>
        </p:nvSpPr>
        <p:spPr>
          <a:xfrm>
            <a:off x="261150" y="1179275"/>
            <a:ext cx="701100" cy="691200"/>
          </a:xfrm>
          <a:prstGeom prst="rect">
            <a:avLst/>
          </a:prstGeom>
          <a:solidFill>
            <a:srgbClr val="F4CCCC"/>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“It’s all about social capital”</a:t>
            </a:r>
            <a:endParaRPr sz="600">
              <a:solidFill>
                <a:schemeClr val="accent2"/>
              </a:solidFill>
              <a:latin typeface="Manjari"/>
              <a:ea typeface="Manjari"/>
              <a:cs typeface="Manjari"/>
              <a:sym typeface="Manjari"/>
            </a:endParaRPr>
          </a:p>
        </p:txBody>
      </p:sp>
      <p:sp>
        <p:nvSpPr>
          <p:cNvPr id="2461" name="Google Shape;2461;p123"/>
          <p:cNvSpPr txBox="1"/>
          <p:nvPr/>
        </p:nvSpPr>
        <p:spPr>
          <a:xfrm>
            <a:off x="640625" y="1945050"/>
            <a:ext cx="701100" cy="6564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Dr. Parker + Dr. Bremmer Female PhDs her mentors / champions</a:t>
            </a:r>
            <a:endParaRPr sz="600">
              <a:solidFill>
                <a:schemeClr val="accent2"/>
              </a:solidFill>
              <a:latin typeface="Manjari"/>
              <a:ea typeface="Manjari"/>
              <a:cs typeface="Manjari"/>
              <a:sym typeface="Manjari"/>
            </a:endParaRPr>
          </a:p>
        </p:txBody>
      </p:sp>
      <p:sp>
        <p:nvSpPr>
          <p:cNvPr id="2462" name="Google Shape;2462;p123"/>
          <p:cNvSpPr txBox="1"/>
          <p:nvPr/>
        </p:nvSpPr>
        <p:spPr>
          <a:xfrm>
            <a:off x="1530225" y="1809001"/>
            <a:ext cx="819600" cy="7641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SACAC NACAC Teach for America do good work</a:t>
            </a:r>
            <a:endParaRPr sz="600">
              <a:solidFill>
                <a:schemeClr val="accent2"/>
              </a:solidFill>
              <a:latin typeface="Manjari"/>
              <a:ea typeface="Manjari"/>
              <a:cs typeface="Manjari"/>
              <a:sym typeface="Manjari"/>
            </a:endParaRPr>
          </a:p>
        </p:txBody>
      </p:sp>
      <p:sp>
        <p:nvSpPr>
          <p:cNvPr id="2463" name="Google Shape;2463;p123"/>
          <p:cNvSpPr txBox="1"/>
          <p:nvPr/>
        </p:nvSpPr>
        <p:spPr>
          <a:xfrm>
            <a:off x="2123926" y="1267500"/>
            <a:ext cx="6399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Colleges would say readiness = GPA/SAT</a:t>
            </a:r>
            <a:endParaRPr sz="600">
              <a:solidFill>
                <a:schemeClr val="accent2"/>
              </a:solidFill>
              <a:latin typeface="Manjari"/>
              <a:ea typeface="Manjari"/>
              <a:cs typeface="Manjari"/>
              <a:sym typeface="Manjari"/>
            </a:endParaRPr>
          </a:p>
        </p:txBody>
      </p:sp>
      <p:sp>
        <p:nvSpPr>
          <p:cNvPr id="2464" name="Google Shape;2464;p123"/>
          <p:cNvSpPr txBox="1"/>
          <p:nvPr/>
        </p:nvSpPr>
        <p:spPr>
          <a:xfrm>
            <a:off x="2907000" y="1022325"/>
            <a:ext cx="8196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It’s not about admission; it’s about continued mentorship</a:t>
            </a:r>
            <a:endParaRPr sz="600">
              <a:solidFill>
                <a:schemeClr val="accent2"/>
              </a:solidFill>
              <a:latin typeface="Manjari"/>
              <a:ea typeface="Manjari"/>
              <a:cs typeface="Manjari"/>
              <a:sym typeface="Manjari"/>
            </a:endParaRPr>
          </a:p>
        </p:txBody>
      </p:sp>
      <p:sp>
        <p:nvSpPr>
          <p:cNvPr id="2465" name="Google Shape;2465;p123"/>
          <p:cNvSpPr txBox="1"/>
          <p:nvPr/>
        </p:nvSpPr>
        <p:spPr>
          <a:xfrm>
            <a:off x="3657300" y="1759025"/>
            <a:ext cx="639900" cy="6564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High Achievers are stubborn; hardest to work with</a:t>
            </a:r>
            <a:endParaRPr sz="600">
              <a:solidFill>
                <a:schemeClr val="accent2"/>
              </a:solidFill>
              <a:latin typeface="Manjari"/>
              <a:ea typeface="Manjari"/>
              <a:cs typeface="Manjari"/>
              <a:sym typeface="Manjari"/>
            </a:endParaRPr>
          </a:p>
        </p:txBody>
      </p:sp>
      <p:sp>
        <p:nvSpPr>
          <p:cNvPr id="2466" name="Google Shape;2466;p123"/>
          <p:cNvSpPr txBox="1"/>
          <p:nvPr/>
        </p:nvSpPr>
        <p:spPr>
          <a:xfrm>
            <a:off x="2706375" y="1870475"/>
            <a:ext cx="8196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Easy to ignore her comments on Google Docs</a:t>
            </a:r>
            <a:endParaRPr sz="600">
              <a:solidFill>
                <a:schemeClr val="accent2"/>
              </a:solidFill>
              <a:latin typeface="Manjari"/>
              <a:ea typeface="Manjari"/>
              <a:cs typeface="Manjari"/>
              <a:sym typeface="Manjari"/>
            </a:endParaRPr>
          </a:p>
        </p:txBody>
      </p:sp>
      <p:sp>
        <p:nvSpPr>
          <p:cNvPr id="2467" name="Google Shape;2467;p123"/>
          <p:cNvSpPr txBox="1"/>
          <p:nvPr/>
        </p:nvSpPr>
        <p:spPr>
          <a:xfrm>
            <a:off x="3631750" y="612401"/>
            <a:ext cx="819600" cy="7641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English Teacher + Training &amp; Money = College Counselor</a:t>
            </a:r>
            <a:endParaRPr sz="600">
              <a:solidFill>
                <a:schemeClr val="accent2"/>
              </a:solidFill>
              <a:latin typeface="Manjari"/>
              <a:ea typeface="Manjari"/>
              <a:cs typeface="Manjari"/>
              <a:sym typeface="Manjari"/>
            </a:endParaRPr>
          </a:p>
        </p:txBody>
      </p:sp>
      <p:sp>
        <p:nvSpPr>
          <p:cNvPr id="2468" name="Google Shape;2468;p123"/>
          <p:cNvSpPr txBox="1"/>
          <p:nvPr/>
        </p:nvSpPr>
        <p:spPr>
          <a:xfrm>
            <a:off x="5437308" y="964078"/>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College counseling needs a personal touch</a:t>
            </a:r>
            <a:endParaRPr sz="600">
              <a:solidFill>
                <a:schemeClr val="accent2"/>
              </a:solidFill>
              <a:latin typeface="Manjari"/>
              <a:ea typeface="Manjari"/>
              <a:cs typeface="Manjari"/>
              <a:sym typeface="Manjari"/>
            </a:endParaRPr>
          </a:p>
        </p:txBody>
      </p:sp>
      <p:sp>
        <p:nvSpPr>
          <p:cNvPr id="2469" name="Google Shape;2469;p123"/>
          <p:cNvSpPr txBox="1"/>
          <p:nvPr/>
        </p:nvSpPr>
        <p:spPr>
          <a:xfrm>
            <a:off x="6305956" y="592350"/>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Relationships &amp; Mentorship are very important</a:t>
            </a:r>
            <a:endParaRPr sz="600">
              <a:solidFill>
                <a:schemeClr val="accent2"/>
              </a:solidFill>
              <a:latin typeface="Manjari"/>
              <a:ea typeface="Manjari"/>
              <a:cs typeface="Manjari"/>
              <a:sym typeface="Manjari"/>
            </a:endParaRPr>
          </a:p>
        </p:txBody>
      </p:sp>
      <p:sp>
        <p:nvSpPr>
          <p:cNvPr id="2470" name="Google Shape;2470;p123"/>
          <p:cNvSpPr txBox="1"/>
          <p:nvPr/>
        </p:nvSpPr>
        <p:spPr>
          <a:xfrm>
            <a:off x="4645900" y="1590302"/>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Non-holistic applications leave people out and are incomplete picture</a:t>
            </a:r>
            <a:endParaRPr sz="600">
              <a:solidFill>
                <a:schemeClr val="accent2"/>
              </a:solidFill>
              <a:latin typeface="Manjari"/>
              <a:ea typeface="Manjari"/>
              <a:cs typeface="Manjari"/>
              <a:sym typeface="Manjari"/>
            </a:endParaRPr>
          </a:p>
        </p:txBody>
      </p:sp>
      <p:sp>
        <p:nvSpPr>
          <p:cNvPr id="2471" name="Google Shape;2471;p123"/>
          <p:cNvSpPr txBox="1"/>
          <p:nvPr/>
        </p:nvSpPr>
        <p:spPr>
          <a:xfrm>
            <a:off x="6216525" y="1780175"/>
            <a:ext cx="750300" cy="7641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It’s hard to succeed without support from mentors/adults</a:t>
            </a:r>
            <a:endParaRPr sz="600">
              <a:solidFill>
                <a:schemeClr val="accent2"/>
              </a:solidFill>
              <a:latin typeface="Manjari"/>
              <a:ea typeface="Manjari"/>
              <a:cs typeface="Manjari"/>
              <a:sym typeface="Manjari"/>
            </a:endParaRPr>
          </a:p>
        </p:txBody>
      </p:sp>
      <p:sp>
        <p:nvSpPr>
          <p:cNvPr id="2472" name="Google Shape;2472;p123"/>
          <p:cNvSpPr txBox="1"/>
          <p:nvPr/>
        </p:nvSpPr>
        <p:spPr>
          <a:xfrm>
            <a:off x="7020078" y="1240747"/>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Finding female PhD mentors was a critical piece for her</a:t>
            </a:r>
            <a:endParaRPr sz="600">
              <a:solidFill>
                <a:schemeClr val="accent2"/>
              </a:solidFill>
              <a:latin typeface="Manjari"/>
              <a:ea typeface="Manjari"/>
              <a:cs typeface="Manjari"/>
              <a:sym typeface="Manjari"/>
            </a:endParaRPr>
          </a:p>
        </p:txBody>
      </p:sp>
      <p:sp>
        <p:nvSpPr>
          <p:cNvPr id="2473" name="Google Shape;2473;p123"/>
          <p:cNvSpPr txBox="1"/>
          <p:nvPr/>
        </p:nvSpPr>
        <p:spPr>
          <a:xfrm>
            <a:off x="7202726" y="602973"/>
            <a:ext cx="563100" cy="541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It takes time to craft your story</a:t>
            </a:r>
            <a:endParaRPr sz="600">
              <a:solidFill>
                <a:schemeClr val="accent2"/>
              </a:solidFill>
              <a:latin typeface="Manjari"/>
              <a:ea typeface="Manjari"/>
              <a:cs typeface="Manjari"/>
              <a:sym typeface="Manjari"/>
            </a:endParaRPr>
          </a:p>
        </p:txBody>
      </p:sp>
      <p:sp>
        <p:nvSpPr>
          <p:cNvPr id="2474" name="Google Shape;2474;p123"/>
          <p:cNvSpPr txBox="1"/>
          <p:nvPr/>
        </p:nvSpPr>
        <p:spPr>
          <a:xfrm>
            <a:off x="8175427" y="1429270"/>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There are new resources but never enough</a:t>
            </a:r>
            <a:endParaRPr sz="600">
              <a:solidFill>
                <a:schemeClr val="accent2"/>
              </a:solidFill>
              <a:latin typeface="Manjari"/>
              <a:ea typeface="Manjari"/>
              <a:cs typeface="Manjari"/>
              <a:sym typeface="Manjari"/>
            </a:endParaRPr>
          </a:p>
        </p:txBody>
      </p:sp>
      <p:sp>
        <p:nvSpPr>
          <p:cNvPr id="2475" name="Google Shape;2475;p123"/>
          <p:cNvSpPr txBox="1"/>
          <p:nvPr/>
        </p:nvSpPr>
        <p:spPr>
          <a:xfrm>
            <a:off x="7424406" y="1993433"/>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There are untapped resources in school</a:t>
            </a:r>
            <a:endParaRPr sz="600">
              <a:solidFill>
                <a:schemeClr val="accent2"/>
              </a:solidFill>
              <a:latin typeface="Manjari"/>
              <a:ea typeface="Manjari"/>
              <a:cs typeface="Manjari"/>
              <a:sym typeface="Manjari"/>
            </a:endParaRPr>
          </a:p>
        </p:txBody>
      </p:sp>
      <p:sp>
        <p:nvSpPr>
          <p:cNvPr id="2476" name="Google Shape;2476;p123"/>
          <p:cNvSpPr txBox="1"/>
          <p:nvPr/>
        </p:nvSpPr>
        <p:spPr>
          <a:xfrm>
            <a:off x="8023924" y="484651"/>
            <a:ext cx="819600" cy="764100"/>
          </a:xfrm>
          <a:prstGeom prst="rect">
            <a:avLst/>
          </a:prstGeom>
          <a:solidFill>
            <a:srgbClr val="FCE5CD"/>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A solid story can help students with worse academics get into college</a:t>
            </a:r>
            <a:endParaRPr sz="600">
              <a:solidFill>
                <a:schemeClr val="accent2"/>
              </a:solidFill>
              <a:latin typeface="Manjari"/>
              <a:ea typeface="Manjari"/>
              <a:cs typeface="Manjari"/>
              <a:sym typeface="Manjari"/>
            </a:endParaRPr>
          </a:p>
        </p:txBody>
      </p:sp>
      <p:sp>
        <p:nvSpPr>
          <p:cNvPr id="2477" name="Google Shape;2477;p123"/>
          <p:cNvSpPr txBox="1"/>
          <p:nvPr/>
        </p:nvSpPr>
        <p:spPr>
          <a:xfrm>
            <a:off x="5390115" y="1713526"/>
            <a:ext cx="750300" cy="6912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Students might look down on her background</a:t>
            </a:r>
            <a:endParaRPr sz="600">
              <a:solidFill>
                <a:schemeClr val="accent2"/>
              </a:solidFill>
              <a:latin typeface="Manjari"/>
              <a:ea typeface="Manjari"/>
              <a:cs typeface="Manjari"/>
              <a:sym typeface="Manjari"/>
            </a:endParaRPr>
          </a:p>
        </p:txBody>
      </p:sp>
      <p:sp>
        <p:nvSpPr>
          <p:cNvPr id="2478" name="Google Shape;2478;p123"/>
          <p:cNvSpPr txBox="1"/>
          <p:nvPr/>
        </p:nvSpPr>
        <p:spPr>
          <a:xfrm>
            <a:off x="1186158" y="3502253"/>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Reads, or encourages students to read, aloud to notice more</a:t>
            </a:r>
            <a:endParaRPr sz="600">
              <a:solidFill>
                <a:schemeClr val="accent2"/>
              </a:solidFill>
              <a:latin typeface="Manjari"/>
              <a:ea typeface="Manjari"/>
              <a:cs typeface="Manjari"/>
              <a:sym typeface="Manjari"/>
            </a:endParaRPr>
          </a:p>
        </p:txBody>
      </p:sp>
      <p:sp>
        <p:nvSpPr>
          <p:cNvPr id="2479" name="Google Shape;2479;p123"/>
          <p:cNvSpPr txBox="1"/>
          <p:nvPr/>
        </p:nvSpPr>
        <p:spPr>
          <a:xfrm>
            <a:off x="1710499" y="2745250"/>
            <a:ext cx="8196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Worked for uni as “holdover” while studying for LSAT, but fell in love w/ admissions</a:t>
            </a:r>
            <a:endParaRPr sz="600">
              <a:solidFill>
                <a:schemeClr val="accent2"/>
              </a:solidFill>
              <a:latin typeface="Manjari"/>
              <a:ea typeface="Manjari"/>
              <a:cs typeface="Manjari"/>
              <a:sym typeface="Manjari"/>
            </a:endParaRPr>
          </a:p>
        </p:txBody>
      </p:sp>
      <p:sp>
        <p:nvSpPr>
          <p:cNvPr id="2480" name="Google Shape;2480;p123"/>
          <p:cNvSpPr txBox="1"/>
          <p:nvPr/>
        </p:nvSpPr>
        <p:spPr>
          <a:xfrm>
            <a:off x="2727675" y="4337900"/>
            <a:ext cx="7503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Switched from Comm minor to majors thanks to professor guidance</a:t>
            </a:r>
            <a:endParaRPr sz="600">
              <a:solidFill>
                <a:schemeClr val="accent2"/>
              </a:solidFill>
              <a:latin typeface="Manjari"/>
              <a:ea typeface="Manjari"/>
              <a:cs typeface="Manjari"/>
              <a:sym typeface="Manjari"/>
            </a:endParaRPr>
          </a:p>
        </p:txBody>
      </p:sp>
      <p:sp>
        <p:nvSpPr>
          <p:cNvPr id="2481" name="Google Shape;2481;p123"/>
          <p:cNvSpPr txBox="1"/>
          <p:nvPr/>
        </p:nvSpPr>
        <p:spPr>
          <a:xfrm>
            <a:off x="2063951" y="3593874"/>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Sat with student 1 hr/wk for Stanford app</a:t>
            </a:r>
            <a:endParaRPr sz="600">
              <a:solidFill>
                <a:schemeClr val="accent2"/>
              </a:solidFill>
              <a:latin typeface="Manjari"/>
              <a:ea typeface="Manjari"/>
              <a:cs typeface="Manjari"/>
              <a:sym typeface="Manjari"/>
            </a:endParaRPr>
          </a:p>
        </p:txBody>
      </p:sp>
      <p:sp>
        <p:nvSpPr>
          <p:cNvPr id="2482" name="Google Shape;2482;p123"/>
          <p:cNvSpPr txBox="1"/>
          <p:nvPr/>
        </p:nvSpPr>
        <p:spPr>
          <a:xfrm>
            <a:off x="2790275" y="3490025"/>
            <a:ext cx="8196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Wrote dissertation on why SATs capture a moment and not resilience of learning</a:t>
            </a:r>
            <a:endParaRPr sz="600">
              <a:solidFill>
                <a:schemeClr val="accent2"/>
              </a:solidFill>
              <a:latin typeface="Manjari"/>
              <a:ea typeface="Manjari"/>
              <a:cs typeface="Manjari"/>
              <a:sym typeface="Manjari"/>
            </a:endParaRPr>
          </a:p>
        </p:txBody>
      </p:sp>
      <p:sp>
        <p:nvSpPr>
          <p:cNvPr id="2483" name="Google Shape;2483;p123"/>
          <p:cNvSpPr txBox="1"/>
          <p:nvPr/>
        </p:nvSpPr>
        <p:spPr>
          <a:xfrm>
            <a:off x="2668825" y="2749575"/>
            <a:ext cx="7503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Gains the respect of students through useful feedback and not giving in</a:t>
            </a:r>
            <a:endParaRPr sz="600">
              <a:solidFill>
                <a:schemeClr val="accent2"/>
              </a:solidFill>
              <a:latin typeface="Manjari"/>
              <a:ea typeface="Manjari"/>
              <a:cs typeface="Manjari"/>
              <a:sym typeface="Manjari"/>
            </a:endParaRPr>
          </a:p>
        </p:txBody>
      </p:sp>
      <p:sp>
        <p:nvSpPr>
          <p:cNvPr id="2484" name="Google Shape;2484;p123"/>
          <p:cNvSpPr txBox="1"/>
          <p:nvPr/>
        </p:nvSpPr>
        <p:spPr>
          <a:xfrm>
            <a:off x="3723727" y="3690770"/>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Coasted through high school as an avg student</a:t>
            </a:r>
            <a:endParaRPr sz="600">
              <a:solidFill>
                <a:schemeClr val="accent2"/>
              </a:solidFill>
              <a:latin typeface="Manjari"/>
              <a:ea typeface="Manjari"/>
              <a:cs typeface="Manjari"/>
              <a:sym typeface="Manjari"/>
            </a:endParaRPr>
          </a:p>
        </p:txBody>
      </p:sp>
      <p:sp>
        <p:nvSpPr>
          <p:cNvPr id="2485" name="Google Shape;2485;p123"/>
          <p:cNvSpPr txBox="1"/>
          <p:nvPr/>
        </p:nvSpPr>
        <p:spPr>
          <a:xfrm>
            <a:off x="3749931" y="4443458"/>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Sends her daughter to school she works at</a:t>
            </a:r>
            <a:endParaRPr sz="600">
              <a:solidFill>
                <a:schemeClr val="accent2"/>
              </a:solidFill>
              <a:latin typeface="Manjari"/>
              <a:ea typeface="Manjari"/>
              <a:cs typeface="Manjari"/>
              <a:sym typeface="Manjari"/>
            </a:endParaRPr>
          </a:p>
        </p:txBody>
      </p:sp>
      <p:sp>
        <p:nvSpPr>
          <p:cNvPr id="2486" name="Google Shape;2486;p123"/>
          <p:cNvSpPr txBox="1"/>
          <p:nvPr/>
        </p:nvSpPr>
        <p:spPr>
          <a:xfrm>
            <a:off x="3641525" y="2853850"/>
            <a:ext cx="7503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Wrote a powerful letter that was the reason a student got into their university</a:t>
            </a:r>
            <a:endParaRPr sz="600">
              <a:solidFill>
                <a:schemeClr val="accent2"/>
              </a:solidFill>
              <a:latin typeface="Manjari"/>
              <a:ea typeface="Manjari"/>
              <a:cs typeface="Manjari"/>
              <a:sym typeface="Manjari"/>
            </a:endParaRPr>
          </a:p>
        </p:txBody>
      </p:sp>
      <p:sp>
        <p:nvSpPr>
          <p:cNvPr id="2487" name="Google Shape;2487;p123"/>
          <p:cNvSpPr txBox="1"/>
          <p:nvPr/>
        </p:nvSpPr>
        <p:spPr>
          <a:xfrm>
            <a:off x="980613" y="2755677"/>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Worked in admissions at alma mater; fell in love with it</a:t>
            </a:r>
            <a:endParaRPr sz="600">
              <a:solidFill>
                <a:schemeClr val="accent2"/>
              </a:solidFill>
              <a:latin typeface="Manjari"/>
              <a:ea typeface="Manjari"/>
              <a:cs typeface="Manjari"/>
              <a:sym typeface="Manjari"/>
            </a:endParaRPr>
          </a:p>
        </p:txBody>
      </p:sp>
      <p:sp>
        <p:nvSpPr>
          <p:cNvPr id="2488" name="Google Shape;2488;p123"/>
          <p:cNvSpPr txBox="1"/>
          <p:nvPr/>
        </p:nvSpPr>
        <p:spPr>
          <a:xfrm>
            <a:off x="5479358" y="3265978"/>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Pride for her impact as an advisor</a:t>
            </a:r>
            <a:endParaRPr sz="600">
              <a:solidFill>
                <a:schemeClr val="accent2"/>
              </a:solidFill>
              <a:latin typeface="Manjari"/>
              <a:ea typeface="Manjari"/>
              <a:cs typeface="Manjari"/>
              <a:sym typeface="Manjari"/>
            </a:endParaRPr>
          </a:p>
        </p:txBody>
      </p:sp>
      <p:sp>
        <p:nvSpPr>
          <p:cNvPr id="2489" name="Google Shape;2489;p123"/>
          <p:cNvSpPr txBox="1"/>
          <p:nvPr/>
        </p:nvSpPr>
        <p:spPr>
          <a:xfrm>
            <a:off x="5627519" y="4172925"/>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Inspired by the math teacher who switched to college counseling</a:t>
            </a:r>
            <a:endParaRPr sz="600">
              <a:solidFill>
                <a:schemeClr val="accent2"/>
              </a:solidFill>
              <a:latin typeface="Manjari"/>
              <a:ea typeface="Manjari"/>
              <a:cs typeface="Manjari"/>
              <a:sym typeface="Manjari"/>
            </a:endParaRPr>
          </a:p>
        </p:txBody>
      </p:sp>
      <p:sp>
        <p:nvSpPr>
          <p:cNvPr id="2490" name="Google Shape;2490;p123"/>
          <p:cNvSpPr txBox="1"/>
          <p:nvPr/>
        </p:nvSpPr>
        <p:spPr>
          <a:xfrm>
            <a:off x="4633500" y="4135800"/>
            <a:ext cx="7503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Her purpose is getting to know and supporting her students</a:t>
            </a:r>
            <a:endParaRPr sz="600">
              <a:solidFill>
                <a:schemeClr val="accent2"/>
              </a:solidFill>
              <a:latin typeface="Manjari"/>
              <a:ea typeface="Manjari"/>
              <a:cs typeface="Manjari"/>
              <a:sym typeface="Manjari"/>
            </a:endParaRPr>
          </a:p>
        </p:txBody>
      </p:sp>
      <p:sp>
        <p:nvSpPr>
          <p:cNvPr id="2491" name="Google Shape;2491;p123"/>
          <p:cNvSpPr txBox="1"/>
          <p:nvPr/>
        </p:nvSpPr>
        <p:spPr>
          <a:xfrm>
            <a:off x="6539326" y="3879124"/>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Frustrated by high achievers resistance to her help</a:t>
            </a:r>
            <a:endParaRPr sz="600">
              <a:solidFill>
                <a:schemeClr val="accent2"/>
              </a:solidFill>
              <a:latin typeface="Manjari"/>
              <a:ea typeface="Manjari"/>
              <a:cs typeface="Manjari"/>
              <a:sym typeface="Manjari"/>
            </a:endParaRPr>
          </a:p>
        </p:txBody>
      </p:sp>
      <p:sp>
        <p:nvSpPr>
          <p:cNvPr id="2492" name="Google Shape;2492;p123"/>
          <p:cNvSpPr txBox="1"/>
          <p:nvPr/>
        </p:nvSpPr>
        <p:spPr>
          <a:xfrm>
            <a:off x="7383300" y="3879125"/>
            <a:ext cx="7503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Empathy for students who don’t have the support they need</a:t>
            </a:r>
            <a:endParaRPr sz="600">
              <a:solidFill>
                <a:schemeClr val="accent2"/>
              </a:solidFill>
              <a:latin typeface="Manjari"/>
              <a:ea typeface="Manjari"/>
              <a:cs typeface="Manjari"/>
              <a:sym typeface="Manjari"/>
            </a:endParaRPr>
          </a:p>
        </p:txBody>
      </p:sp>
      <p:sp>
        <p:nvSpPr>
          <p:cNvPr id="2493" name="Google Shape;2493;p123"/>
          <p:cNvSpPr txBox="1"/>
          <p:nvPr/>
        </p:nvSpPr>
        <p:spPr>
          <a:xfrm>
            <a:off x="6261304" y="2944117"/>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Empathy / Deep care for students</a:t>
            </a:r>
            <a:endParaRPr sz="600">
              <a:solidFill>
                <a:schemeClr val="accent2"/>
              </a:solidFill>
              <a:latin typeface="Manjari"/>
              <a:ea typeface="Manjari"/>
              <a:cs typeface="Manjari"/>
              <a:sym typeface="Manjari"/>
            </a:endParaRPr>
          </a:p>
        </p:txBody>
      </p:sp>
      <p:sp>
        <p:nvSpPr>
          <p:cNvPr id="2494" name="Google Shape;2494;p123"/>
          <p:cNvSpPr txBox="1"/>
          <p:nvPr/>
        </p:nvSpPr>
        <p:spPr>
          <a:xfrm>
            <a:off x="8424352" y="3879295"/>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Mount Vernon is a good place to go to school</a:t>
            </a:r>
            <a:endParaRPr sz="600">
              <a:solidFill>
                <a:schemeClr val="accent2"/>
              </a:solidFill>
              <a:latin typeface="Manjari"/>
              <a:ea typeface="Manjari"/>
              <a:cs typeface="Manjari"/>
              <a:sym typeface="Manjari"/>
            </a:endParaRPr>
          </a:p>
        </p:txBody>
      </p:sp>
      <p:sp>
        <p:nvSpPr>
          <p:cNvPr id="2495" name="Google Shape;2495;p123"/>
          <p:cNvSpPr txBox="1"/>
          <p:nvPr/>
        </p:nvSpPr>
        <p:spPr>
          <a:xfrm>
            <a:off x="7189806" y="2944133"/>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COMM is relevant to her role</a:t>
            </a:r>
            <a:endParaRPr sz="600">
              <a:solidFill>
                <a:schemeClr val="accent2"/>
              </a:solidFill>
              <a:latin typeface="Manjari"/>
              <a:ea typeface="Manjari"/>
              <a:cs typeface="Manjari"/>
              <a:sym typeface="Manjari"/>
            </a:endParaRPr>
          </a:p>
        </p:txBody>
      </p:sp>
      <p:sp>
        <p:nvSpPr>
          <p:cNvPr id="2496" name="Google Shape;2496;p123"/>
          <p:cNvSpPr txBox="1"/>
          <p:nvPr/>
        </p:nvSpPr>
        <p:spPr>
          <a:xfrm>
            <a:off x="8170975" y="3042376"/>
            <a:ext cx="750300" cy="6912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Empowered by mentors’ support and encouragement</a:t>
            </a:r>
            <a:endParaRPr sz="600">
              <a:solidFill>
                <a:schemeClr val="accent2"/>
              </a:solidFill>
              <a:latin typeface="Manjari"/>
              <a:ea typeface="Manjari"/>
              <a:cs typeface="Manjari"/>
              <a:sym typeface="Manjari"/>
            </a:endParaRPr>
          </a:p>
        </p:txBody>
      </p:sp>
      <p:sp>
        <p:nvSpPr>
          <p:cNvPr id="2497" name="Google Shape;2497;p123"/>
          <p:cNvSpPr txBox="1"/>
          <p:nvPr/>
        </p:nvSpPr>
        <p:spPr>
          <a:xfrm>
            <a:off x="4697388" y="3324915"/>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Responsible for advocating for her students</a:t>
            </a:r>
            <a:endParaRPr sz="600">
              <a:solidFill>
                <a:schemeClr val="accent2"/>
              </a:solidFill>
              <a:latin typeface="Manjari"/>
              <a:ea typeface="Manjari"/>
              <a:cs typeface="Manjari"/>
              <a:sym typeface="Manjari"/>
            </a:endParaRPr>
          </a:p>
        </p:txBody>
      </p:sp>
      <p:sp>
        <p:nvSpPr>
          <p:cNvPr id="2498" name="Google Shape;2498;p123"/>
          <p:cNvSpPr txBox="1"/>
          <p:nvPr/>
        </p:nvSpPr>
        <p:spPr>
          <a:xfrm>
            <a:off x="1766701" y="4442499"/>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Wasn’t good at science/math =&gt; concluded she was mediocre</a:t>
            </a:r>
            <a:endParaRPr sz="600">
              <a:solidFill>
                <a:schemeClr val="accent2"/>
              </a:solidFill>
              <a:latin typeface="Manjari"/>
              <a:ea typeface="Manjari"/>
              <a:cs typeface="Manjari"/>
              <a:sym typeface="Manjari"/>
            </a:endParaRPr>
          </a:p>
        </p:txBody>
      </p:sp>
      <p:grpSp>
        <p:nvGrpSpPr>
          <p:cNvPr id="2499" name="Google Shape;2499;p123"/>
          <p:cNvGrpSpPr/>
          <p:nvPr/>
        </p:nvGrpSpPr>
        <p:grpSpPr>
          <a:xfrm>
            <a:off x="12" y="3681211"/>
            <a:ext cx="1109139" cy="1409826"/>
            <a:chOff x="1468988" y="1371675"/>
            <a:chExt cx="2162065" cy="2988187"/>
          </a:xfrm>
        </p:grpSpPr>
        <p:grpSp>
          <p:nvGrpSpPr>
            <p:cNvPr id="2500" name="Google Shape;2500;p123"/>
            <p:cNvGrpSpPr/>
            <p:nvPr/>
          </p:nvGrpSpPr>
          <p:grpSpPr>
            <a:xfrm>
              <a:off x="1468988" y="1371675"/>
              <a:ext cx="2162065" cy="2988187"/>
              <a:chOff x="1468988" y="1371675"/>
              <a:chExt cx="2162065" cy="2988187"/>
            </a:xfrm>
          </p:grpSpPr>
          <p:grpSp>
            <p:nvGrpSpPr>
              <p:cNvPr id="2501" name="Google Shape;2501;p123"/>
              <p:cNvGrpSpPr/>
              <p:nvPr/>
            </p:nvGrpSpPr>
            <p:grpSpPr>
              <a:xfrm>
                <a:off x="1468988" y="1371675"/>
                <a:ext cx="2162065" cy="2988187"/>
                <a:chOff x="1468988" y="1371675"/>
                <a:chExt cx="2162065" cy="2988187"/>
              </a:xfrm>
            </p:grpSpPr>
            <p:sp>
              <p:nvSpPr>
                <p:cNvPr id="2502" name="Google Shape;2502;p123"/>
                <p:cNvSpPr/>
                <p:nvPr/>
              </p:nvSpPr>
              <p:spPr>
                <a:xfrm>
                  <a:off x="1868075" y="1371675"/>
                  <a:ext cx="1440886" cy="1424107"/>
                </a:xfrm>
                <a:custGeom>
                  <a:rect b="b" l="l" r="r" t="t"/>
                  <a:pathLst>
                    <a:path extrusionOk="0" h="30231" w="39296">
                      <a:moveTo>
                        <a:pt x="14650" y="0"/>
                      </a:moveTo>
                      <a:cubicBezTo>
                        <a:pt x="11132" y="0"/>
                        <a:pt x="7263" y="2087"/>
                        <a:pt x="5905" y="5079"/>
                      </a:cubicBezTo>
                      <a:cubicBezTo>
                        <a:pt x="5204" y="6714"/>
                        <a:pt x="5104" y="8615"/>
                        <a:pt x="5671" y="10350"/>
                      </a:cubicBezTo>
                      <a:cubicBezTo>
                        <a:pt x="4504" y="10350"/>
                        <a:pt x="3336" y="10883"/>
                        <a:pt x="2535" y="11784"/>
                      </a:cubicBezTo>
                      <a:cubicBezTo>
                        <a:pt x="534" y="14119"/>
                        <a:pt x="0" y="19556"/>
                        <a:pt x="3369" y="20924"/>
                      </a:cubicBezTo>
                      <a:cubicBezTo>
                        <a:pt x="1835" y="22058"/>
                        <a:pt x="1368" y="24293"/>
                        <a:pt x="2002" y="26128"/>
                      </a:cubicBezTo>
                      <a:cubicBezTo>
                        <a:pt x="2602" y="27962"/>
                        <a:pt x="4170" y="29363"/>
                        <a:pt x="5871" y="30231"/>
                      </a:cubicBezTo>
                      <a:lnTo>
                        <a:pt x="34191" y="29564"/>
                      </a:lnTo>
                      <a:cubicBezTo>
                        <a:pt x="36426" y="29297"/>
                        <a:pt x="38394" y="27529"/>
                        <a:pt x="38828" y="25294"/>
                      </a:cubicBezTo>
                      <a:cubicBezTo>
                        <a:pt x="39295" y="23092"/>
                        <a:pt x="38194" y="20657"/>
                        <a:pt x="36193" y="19590"/>
                      </a:cubicBezTo>
                      <a:cubicBezTo>
                        <a:pt x="37861" y="18522"/>
                        <a:pt x="38695" y="16287"/>
                        <a:pt x="38194" y="14386"/>
                      </a:cubicBezTo>
                      <a:cubicBezTo>
                        <a:pt x="37694" y="12451"/>
                        <a:pt x="35893" y="10950"/>
                        <a:pt x="33925" y="10783"/>
                      </a:cubicBezTo>
                      <a:cubicBezTo>
                        <a:pt x="34725" y="8282"/>
                        <a:pt x="33558" y="5513"/>
                        <a:pt x="31356" y="4179"/>
                      </a:cubicBezTo>
                      <a:cubicBezTo>
                        <a:pt x="29490" y="3044"/>
                        <a:pt x="27313" y="2463"/>
                        <a:pt x="25146" y="2463"/>
                      </a:cubicBezTo>
                      <a:cubicBezTo>
                        <a:pt x="23555" y="2463"/>
                        <a:pt x="21969" y="2776"/>
                        <a:pt x="20515" y="3411"/>
                      </a:cubicBezTo>
                      <a:cubicBezTo>
                        <a:pt x="19367" y="1006"/>
                        <a:pt x="17093" y="0"/>
                        <a:pt x="14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3" name="Google Shape;2503;p123"/>
                <p:cNvGrpSpPr/>
                <p:nvPr/>
              </p:nvGrpSpPr>
              <p:grpSpPr>
                <a:xfrm>
                  <a:off x="1468988" y="1458800"/>
                  <a:ext cx="2162065" cy="2901062"/>
                  <a:chOff x="1468988" y="1458800"/>
                  <a:chExt cx="2162065" cy="2901062"/>
                </a:xfrm>
              </p:grpSpPr>
              <p:grpSp>
                <p:nvGrpSpPr>
                  <p:cNvPr id="2504" name="Google Shape;2504;p123"/>
                  <p:cNvGrpSpPr/>
                  <p:nvPr/>
                </p:nvGrpSpPr>
                <p:grpSpPr>
                  <a:xfrm>
                    <a:off x="1468988" y="1458800"/>
                    <a:ext cx="2162065" cy="2901062"/>
                    <a:chOff x="3015425" y="1457425"/>
                    <a:chExt cx="2162065" cy="2901062"/>
                  </a:xfrm>
                </p:grpSpPr>
                <p:sp>
                  <p:nvSpPr>
                    <p:cNvPr id="2505" name="Google Shape;2505;p123"/>
                    <p:cNvSpPr/>
                    <p:nvPr/>
                  </p:nvSpPr>
                  <p:spPr>
                    <a:xfrm>
                      <a:off x="3346558" y="2189163"/>
                      <a:ext cx="376187" cy="332134"/>
                    </a:xfrm>
                    <a:custGeom>
                      <a:rect b="b" l="l" r="r" t="t"/>
                      <a:pathLst>
                        <a:path extrusionOk="0" h="8041" w="9107">
                          <a:moveTo>
                            <a:pt x="3658" y="0"/>
                          </a:moveTo>
                          <a:cubicBezTo>
                            <a:pt x="2787" y="0"/>
                            <a:pt x="1972" y="294"/>
                            <a:pt x="1368" y="898"/>
                          </a:cubicBezTo>
                          <a:cubicBezTo>
                            <a:pt x="0" y="2299"/>
                            <a:pt x="301" y="4834"/>
                            <a:pt x="2068" y="6535"/>
                          </a:cubicBezTo>
                          <a:cubicBezTo>
                            <a:pt x="3080" y="7528"/>
                            <a:pt x="4343" y="8040"/>
                            <a:pt x="5495" y="8040"/>
                          </a:cubicBezTo>
                          <a:cubicBezTo>
                            <a:pt x="6356" y="8040"/>
                            <a:pt x="7154" y="7754"/>
                            <a:pt x="7739" y="7169"/>
                          </a:cubicBezTo>
                          <a:cubicBezTo>
                            <a:pt x="9107" y="5768"/>
                            <a:pt x="8807" y="3233"/>
                            <a:pt x="7039" y="1499"/>
                          </a:cubicBezTo>
                          <a:cubicBezTo>
                            <a:pt x="6052" y="512"/>
                            <a:pt x="4806" y="0"/>
                            <a:pt x="3658" y="0"/>
                          </a:cubicBezTo>
                          <a:close/>
                        </a:path>
                      </a:pathLst>
                    </a:custGeom>
                    <a:solidFill>
                      <a:srgbClr val="A16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23"/>
                    <p:cNvSpPr/>
                    <p:nvPr/>
                  </p:nvSpPr>
                  <p:spPr>
                    <a:xfrm>
                      <a:off x="4577099" y="2189163"/>
                      <a:ext cx="376187" cy="331844"/>
                    </a:xfrm>
                    <a:custGeom>
                      <a:rect b="b" l="l" r="r" t="t"/>
                      <a:pathLst>
                        <a:path extrusionOk="0" h="8034" w="9107">
                          <a:moveTo>
                            <a:pt x="5441" y="0"/>
                          </a:moveTo>
                          <a:cubicBezTo>
                            <a:pt x="4295" y="0"/>
                            <a:pt x="3041" y="512"/>
                            <a:pt x="2035" y="1499"/>
                          </a:cubicBezTo>
                          <a:cubicBezTo>
                            <a:pt x="300" y="3233"/>
                            <a:pt x="0" y="5768"/>
                            <a:pt x="1368" y="7136"/>
                          </a:cubicBezTo>
                          <a:cubicBezTo>
                            <a:pt x="1958" y="7740"/>
                            <a:pt x="2764" y="8034"/>
                            <a:pt x="3633" y="8034"/>
                          </a:cubicBezTo>
                          <a:cubicBezTo>
                            <a:pt x="4779" y="8034"/>
                            <a:pt x="6033" y="7522"/>
                            <a:pt x="7039" y="6535"/>
                          </a:cubicBezTo>
                          <a:cubicBezTo>
                            <a:pt x="8773" y="4801"/>
                            <a:pt x="9107" y="2266"/>
                            <a:pt x="7706" y="898"/>
                          </a:cubicBezTo>
                          <a:cubicBezTo>
                            <a:pt x="7116" y="294"/>
                            <a:pt x="6309" y="0"/>
                            <a:pt x="5441" y="0"/>
                          </a:cubicBezTo>
                          <a:close/>
                        </a:path>
                      </a:pathLst>
                    </a:custGeom>
                    <a:solidFill>
                      <a:srgbClr val="A16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23"/>
                    <p:cNvSpPr/>
                    <p:nvPr/>
                  </p:nvSpPr>
                  <p:spPr>
                    <a:xfrm>
                      <a:off x="3015425" y="3314733"/>
                      <a:ext cx="2162065" cy="1043754"/>
                    </a:xfrm>
                    <a:custGeom>
                      <a:rect b="b" l="l" r="r" t="t"/>
                      <a:pathLst>
                        <a:path extrusionOk="0" h="18269" w="37843">
                          <a:moveTo>
                            <a:pt x="19727" y="1"/>
                          </a:moveTo>
                          <a:cubicBezTo>
                            <a:pt x="3709" y="1"/>
                            <a:pt x="0" y="18268"/>
                            <a:pt x="0" y="18268"/>
                          </a:cubicBezTo>
                          <a:lnTo>
                            <a:pt x="37843" y="18268"/>
                          </a:lnTo>
                          <a:cubicBezTo>
                            <a:pt x="37843" y="18268"/>
                            <a:pt x="35746" y="1"/>
                            <a:pt x="197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23"/>
                    <p:cNvSpPr/>
                    <p:nvPr/>
                  </p:nvSpPr>
                  <p:spPr>
                    <a:xfrm>
                      <a:off x="3926237" y="2660715"/>
                      <a:ext cx="362101" cy="577023"/>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rgbClr val="A1633E"/>
                    </a:solidFill>
                    <a:ln cap="flat" cmpd="sng" w="9525">
                      <a:solidFill>
                        <a:srgbClr val="A163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23"/>
                    <p:cNvSpPr/>
                    <p:nvPr/>
                  </p:nvSpPr>
                  <p:spPr>
                    <a:xfrm>
                      <a:off x="3905919" y="3027879"/>
                      <a:ext cx="412867" cy="587433"/>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rgbClr val="A1633E"/>
                    </a:solidFill>
                    <a:ln cap="flat" cmpd="sng" w="9525">
                      <a:solidFill>
                        <a:srgbClr val="A163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23"/>
                    <p:cNvSpPr/>
                    <p:nvPr/>
                  </p:nvSpPr>
                  <p:spPr>
                    <a:xfrm>
                      <a:off x="3567025" y="1457425"/>
                      <a:ext cx="1164446" cy="1454015"/>
                    </a:xfrm>
                    <a:custGeom>
                      <a:rect b="b" l="l" r="r" t="t"/>
                      <a:pathLst>
                        <a:path extrusionOk="0" h="34192" w="28188">
                          <a:moveTo>
                            <a:pt x="14111" y="1"/>
                          </a:moveTo>
                          <a:cubicBezTo>
                            <a:pt x="6305" y="1"/>
                            <a:pt x="501" y="6305"/>
                            <a:pt x="501" y="14077"/>
                          </a:cubicBezTo>
                          <a:lnTo>
                            <a:pt x="0" y="20115"/>
                          </a:lnTo>
                          <a:cubicBezTo>
                            <a:pt x="0" y="27887"/>
                            <a:pt x="6305" y="34192"/>
                            <a:pt x="14111" y="34192"/>
                          </a:cubicBezTo>
                          <a:cubicBezTo>
                            <a:pt x="21916" y="34192"/>
                            <a:pt x="28187" y="27887"/>
                            <a:pt x="28187" y="20115"/>
                          </a:cubicBezTo>
                          <a:lnTo>
                            <a:pt x="27687" y="14077"/>
                          </a:lnTo>
                          <a:cubicBezTo>
                            <a:pt x="27687" y="6305"/>
                            <a:pt x="21916" y="1"/>
                            <a:pt x="14111" y="1"/>
                          </a:cubicBezTo>
                          <a:close/>
                        </a:path>
                      </a:pathLst>
                    </a:custGeom>
                    <a:solidFill>
                      <a:srgbClr val="A16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23"/>
                    <p:cNvSpPr/>
                    <p:nvPr/>
                  </p:nvSpPr>
                  <p:spPr>
                    <a:xfrm>
                      <a:off x="3760913" y="2489417"/>
                      <a:ext cx="128548" cy="126834"/>
                    </a:xfrm>
                    <a:custGeom>
                      <a:rect b="b" l="l" r="r" t="t"/>
                      <a:pathLst>
                        <a:path extrusionOk="0" h="2220" w="2250">
                          <a:moveTo>
                            <a:pt x="1125" y="0"/>
                          </a:moveTo>
                          <a:cubicBezTo>
                            <a:pt x="517" y="0"/>
                            <a:pt x="0" y="487"/>
                            <a:pt x="0" y="1095"/>
                          </a:cubicBezTo>
                          <a:cubicBezTo>
                            <a:pt x="0" y="1733"/>
                            <a:pt x="517" y="2219"/>
                            <a:pt x="1125" y="2219"/>
                          </a:cubicBezTo>
                          <a:cubicBezTo>
                            <a:pt x="1733" y="2219"/>
                            <a:pt x="2249" y="1733"/>
                            <a:pt x="2249" y="1095"/>
                          </a:cubicBezTo>
                          <a:cubicBezTo>
                            <a:pt x="2249" y="487"/>
                            <a:pt x="1733" y="0"/>
                            <a:pt x="1125" y="0"/>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23"/>
                    <p:cNvSpPr/>
                    <p:nvPr/>
                  </p:nvSpPr>
                  <p:spPr>
                    <a:xfrm>
                      <a:off x="4412099" y="2498101"/>
                      <a:ext cx="126834" cy="126834"/>
                    </a:xfrm>
                    <a:custGeom>
                      <a:rect b="b" l="l" r="r" t="t"/>
                      <a:pathLst>
                        <a:path extrusionOk="0" h="2220" w="2220">
                          <a:moveTo>
                            <a:pt x="1125" y="0"/>
                          </a:moveTo>
                          <a:cubicBezTo>
                            <a:pt x="517" y="0"/>
                            <a:pt x="1" y="517"/>
                            <a:pt x="1" y="1125"/>
                          </a:cubicBezTo>
                          <a:cubicBezTo>
                            <a:pt x="1" y="1733"/>
                            <a:pt x="517" y="2219"/>
                            <a:pt x="1125" y="2219"/>
                          </a:cubicBezTo>
                          <a:cubicBezTo>
                            <a:pt x="1733" y="2219"/>
                            <a:pt x="2219" y="1733"/>
                            <a:pt x="2219" y="1125"/>
                          </a:cubicBezTo>
                          <a:cubicBezTo>
                            <a:pt x="2219" y="517"/>
                            <a:pt x="1733" y="0"/>
                            <a:pt x="1125" y="0"/>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23"/>
                    <p:cNvSpPr/>
                    <p:nvPr/>
                  </p:nvSpPr>
                  <p:spPr>
                    <a:xfrm>
                      <a:off x="4068256" y="2539019"/>
                      <a:ext cx="165056" cy="49020"/>
                    </a:xfrm>
                    <a:custGeom>
                      <a:rect b="b" l="l" r="r" t="t"/>
                      <a:pathLst>
                        <a:path extrusionOk="0" h="858" w="2889">
                          <a:moveTo>
                            <a:pt x="2889" y="1"/>
                          </a:moveTo>
                          <a:cubicBezTo>
                            <a:pt x="2676" y="183"/>
                            <a:pt x="2433" y="335"/>
                            <a:pt x="2189" y="426"/>
                          </a:cubicBezTo>
                          <a:cubicBezTo>
                            <a:pt x="2013" y="527"/>
                            <a:pt x="1795" y="586"/>
                            <a:pt x="1587" y="586"/>
                          </a:cubicBezTo>
                          <a:cubicBezTo>
                            <a:pt x="1544" y="586"/>
                            <a:pt x="1502" y="583"/>
                            <a:pt x="1460" y="578"/>
                          </a:cubicBezTo>
                          <a:cubicBezTo>
                            <a:pt x="1217" y="578"/>
                            <a:pt x="943" y="487"/>
                            <a:pt x="700" y="396"/>
                          </a:cubicBezTo>
                          <a:cubicBezTo>
                            <a:pt x="457" y="305"/>
                            <a:pt x="214" y="183"/>
                            <a:pt x="1" y="1"/>
                          </a:cubicBezTo>
                          <a:lnTo>
                            <a:pt x="1" y="1"/>
                          </a:lnTo>
                          <a:cubicBezTo>
                            <a:pt x="305" y="487"/>
                            <a:pt x="852" y="821"/>
                            <a:pt x="1460" y="852"/>
                          </a:cubicBezTo>
                          <a:cubicBezTo>
                            <a:pt x="1499" y="856"/>
                            <a:pt x="1538" y="858"/>
                            <a:pt x="1578" y="858"/>
                          </a:cubicBezTo>
                          <a:cubicBezTo>
                            <a:pt x="1841" y="858"/>
                            <a:pt x="2099" y="771"/>
                            <a:pt x="2311" y="639"/>
                          </a:cubicBezTo>
                          <a:cubicBezTo>
                            <a:pt x="2433" y="578"/>
                            <a:pt x="2524" y="457"/>
                            <a:pt x="2645" y="365"/>
                          </a:cubicBezTo>
                          <a:cubicBezTo>
                            <a:pt x="2737" y="244"/>
                            <a:pt x="2828" y="122"/>
                            <a:pt x="2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23"/>
                    <p:cNvSpPr/>
                    <p:nvPr/>
                  </p:nvSpPr>
                  <p:spPr>
                    <a:xfrm>
                      <a:off x="4112563" y="2386195"/>
                      <a:ext cx="74729" cy="80157"/>
                    </a:xfrm>
                    <a:custGeom>
                      <a:rect b="b" l="l" r="r" t="t"/>
                      <a:pathLst>
                        <a:path extrusionOk="0" h="1403" w="1308">
                          <a:moveTo>
                            <a:pt x="1308" y="1"/>
                          </a:moveTo>
                          <a:lnTo>
                            <a:pt x="1308" y="1"/>
                          </a:lnTo>
                          <a:cubicBezTo>
                            <a:pt x="1064" y="31"/>
                            <a:pt x="821" y="92"/>
                            <a:pt x="608" y="214"/>
                          </a:cubicBezTo>
                          <a:cubicBezTo>
                            <a:pt x="487" y="244"/>
                            <a:pt x="365" y="335"/>
                            <a:pt x="274" y="396"/>
                          </a:cubicBezTo>
                          <a:cubicBezTo>
                            <a:pt x="153" y="487"/>
                            <a:pt x="61" y="609"/>
                            <a:pt x="31" y="791"/>
                          </a:cubicBezTo>
                          <a:cubicBezTo>
                            <a:pt x="1" y="1004"/>
                            <a:pt x="153" y="1156"/>
                            <a:pt x="244" y="1217"/>
                          </a:cubicBezTo>
                          <a:cubicBezTo>
                            <a:pt x="365" y="1308"/>
                            <a:pt x="487" y="1369"/>
                            <a:pt x="639" y="1399"/>
                          </a:cubicBezTo>
                          <a:cubicBezTo>
                            <a:pt x="662" y="1402"/>
                            <a:pt x="686" y="1403"/>
                            <a:pt x="709" y="1403"/>
                          </a:cubicBezTo>
                          <a:cubicBezTo>
                            <a:pt x="958" y="1403"/>
                            <a:pt x="1196" y="1259"/>
                            <a:pt x="1308" y="1065"/>
                          </a:cubicBezTo>
                          <a:lnTo>
                            <a:pt x="1308" y="1065"/>
                          </a:lnTo>
                          <a:cubicBezTo>
                            <a:pt x="1152" y="1154"/>
                            <a:pt x="980" y="1210"/>
                            <a:pt x="827" y="1210"/>
                          </a:cubicBezTo>
                          <a:cubicBezTo>
                            <a:pt x="771" y="1210"/>
                            <a:pt x="718" y="1203"/>
                            <a:pt x="669" y="1186"/>
                          </a:cubicBezTo>
                          <a:cubicBezTo>
                            <a:pt x="578" y="1156"/>
                            <a:pt x="487" y="1095"/>
                            <a:pt x="426" y="1004"/>
                          </a:cubicBezTo>
                          <a:cubicBezTo>
                            <a:pt x="335" y="943"/>
                            <a:pt x="304" y="882"/>
                            <a:pt x="304" y="822"/>
                          </a:cubicBezTo>
                          <a:cubicBezTo>
                            <a:pt x="304" y="700"/>
                            <a:pt x="517" y="518"/>
                            <a:pt x="700" y="396"/>
                          </a:cubicBezTo>
                          <a:cubicBezTo>
                            <a:pt x="912" y="274"/>
                            <a:pt x="1095" y="153"/>
                            <a:pt x="13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23"/>
                    <p:cNvSpPr/>
                    <p:nvPr/>
                  </p:nvSpPr>
                  <p:spPr>
                    <a:xfrm>
                      <a:off x="3845126" y="2280647"/>
                      <a:ext cx="59075" cy="121635"/>
                    </a:xfrm>
                    <a:custGeom>
                      <a:rect b="b" l="l" r="r" t="t"/>
                      <a:pathLst>
                        <a:path extrusionOk="0" h="2129" w="1034">
                          <a:moveTo>
                            <a:pt x="517" y="1"/>
                          </a:moveTo>
                          <a:cubicBezTo>
                            <a:pt x="243" y="1"/>
                            <a:pt x="0" y="487"/>
                            <a:pt x="0" y="1065"/>
                          </a:cubicBezTo>
                          <a:cubicBezTo>
                            <a:pt x="0" y="1642"/>
                            <a:pt x="243" y="2129"/>
                            <a:pt x="517" y="2129"/>
                          </a:cubicBezTo>
                          <a:cubicBezTo>
                            <a:pt x="821" y="2129"/>
                            <a:pt x="1034" y="1642"/>
                            <a:pt x="1034" y="1065"/>
                          </a:cubicBezTo>
                          <a:cubicBezTo>
                            <a:pt x="1034" y="487"/>
                            <a:pt x="821" y="1"/>
                            <a:pt x="5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23"/>
                    <p:cNvSpPr/>
                    <p:nvPr/>
                  </p:nvSpPr>
                  <p:spPr>
                    <a:xfrm>
                      <a:off x="4402559" y="2291103"/>
                      <a:ext cx="60846" cy="121578"/>
                    </a:xfrm>
                    <a:custGeom>
                      <a:rect b="b" l="l" r="r" t="t"/>
                      <a:pathLst>
                        <a:path extrusionOk="0" h="2128" w="1065">
                          <a:moveTo>
                            <a:pt x="517" y="0"/>
                          </a:moveTo>
                          <a:cubicBezTo>
                            <a:pt x="243" y="0"/>
                            <a:pt x="0" y="487"/>
                            <a:pt x="0" y="1064"/>
                          </a:cubicBezTo>
                          <a:cubicBezTo>
                            <a:pt x="0" y="1642"/>
                            <a:pt x="243" y="2128"/>
                            <a:pt x="517" y="2128"/>
                          </a:cubicBezTo>
                          <a:cubicBezTo>
                            <a:pt x="821" y="2128"/>
                            <a:pt x="1064" y="1642"/>
                            <a:pt x="1064" y="1064"/>
                          </a:cubicBezTo>
                          <a:cubicBezTo>
                            <a:pt x="1064" y="487"/>
                            <a:pt x="821" y="0"/>
                            <a:pt x="5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23"/>
                    <p:cNvSpPr/>
                    <p:nvPr/>
                  </p:nvSpPr>
                  <p:spPr>
                    <a:xfrm>
                      <a:off x="4366109"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6" y="853"/>
                            <a:pt x="2948" y="883"/>
                          </a:cubicBezTo>
                          <a:cubicBezTo>
                            <a:pt x="2857" y="792"/>
                            <a:pt x="2766" y="671"/>
                            <a:pt x="2675" y="549"/>
                          </a:cubicBezTo>
                          <a:cubicBezTo>
                            <a:pt x="2553" y="458"/>
                            <a:pt x="2462" y="367"/>
                            <a:pt x="2310"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23"/>
                    <p:cNvSpPr/>
                    <p:nvPr/>
                  </p:nvSpPr>
                  <p:spPr>
                    <a:xfrm>
                      <a:off x="3765256"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7" y="853"/>
                            <a:pt x="2948" y="883"/>
                          </a:cubicBezTo>
                          <a:cubicBezTo>
                            <a:pt x="2857" y="792"/>
                            <a:pt x="2766" y="671"/>
                            <a:pt x="2675" y="549"/>
                          </a:cubicBezTo>
                          <a:cubicBezTo>
                            <a:pt x="2553" y="458"/>
                            <a:pt x="2462" y="367"/>
                            <a:pt x="2341"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9" name="Google Shape;2519;p123"/>
                  <p:cNvSpPr/>
                  <p:nvPr/>
                </p:nvSpPr>
                <p:spPr>
                  <a:xfrm>
                    <a:off x="1835125" y="3496200"/>
                    <a:ext cx="1521547" cy="863653"/>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0" name="Google Shape;2520;p123"/>
              <p:cNvSpPr/>
              <p:nvPr/>
            </p:nvSpPr>
            <p:spPr>
              <a:xfrm>
                <a:off x="2104800" y="1417025"/>
                <a:ext cx="1333649" cy="968171"/>
              </a:xfrm>
              <a:custGeom>
                <a:rect b="b" l="l" r="r" t="t"/>
                <a:pathLst>
                  <a:path extrusionOk="0" h="18599" w="25620">
                    <a:moveTo>
                      <a:pt x="10620" y="0"/>
                    </a:moveTo>
                    <a:cubicBezTo>
                      <a:pt x="8211" y="0"/>
                      <a:pt x="5796" y="333"/>
                      <a:pt x="3604" y="1277"/>
                    </a:cubicBezTo>
                    <a:cubicBezTo>
                      <a:pt x="1769" y="2077"/>
                      <a:pt x="1" y="3678"/>
                      <a:pt x="101" y="5680"/>
                    </a:cubicBezTo>
                    <a:lnTo>
                      <a:pt x="1902" y="2844"/>
                    </a:lnTo>
                    <a:lnTo>
                      <a:pt x="1902" y="2844"/>
                    </a:lnTo>
                    <a:cubicBezTo>
                      <a:pt x="1569" y="4746"/>
                      <a:pt x="2436" y="6847"/>
                      <a:pt x="4004" y="8015"/>
                    </a:cubicBezTo>
                    <a:cubicBezTo>
                      <a:pt x="4912" y="8677"/>
                      <a:pt x="6024" y="9017"/>
                      <a:pt x="7133" y="9017"/>
                    </a:cubicBezTo>
                    <a:cubicBezTo>
                      <a:pt x="7979" y="9017"/>
                      <a:pt x="8824" y="8819"/>
                      <a:pt x="9574" y="8415"/>
                    </a:cubicBezTo>
                    <a:lnTo>
                      <a:pt x="9574" y="8415"/>
                    </a:lnTo>
                    <a:cubicBezTo>
                      <a:pt x="9174" y="9549"/>
                      <a:pt x="9441" y="10783"/>
                      <a:pt x="10108" y="11784"/>
                    </a:cubicBezTo>
                    <a:cubicBezTo>
                      <a:pt x="10742" y="12785"/>
                      <a:pt x="11676" y="13552"/>
                      <a:pt x="12743" y="14086"/>
                    </a:cubicBezTo>
                    <a:cubicBezTo>
                      <a:pt x="13826" y="14689"/>
                      <a:pt x="15064" y="15072"/>
                      <a:pt x="16279" y="15072"/>
                    </a:cubicBezTo>
                    <a:cubicBezTo>
                      <a:pt x="17012" y="15072"/>
                      <a:pt x="17737" y="14933"/>
                      <a:pt x="18414" y="14619"/>
                    </a:cubicBezTo>
                    <a:cubicBezTo>
                      <a:pt x="18414" y="16054"/>
                      <a:pt x="19248" y="17455"/>
                      <a:pt x="20482" y="18122"/>
                    </a:cubicBezTo>
                    <a:cubicBezTo>
                      <a:pt x="21086" y="18440"/>
                      <a:pt x="21765" y="18598"/>
                      <a:pt x="22444" y="18598"/>
                    </a:cubicBezTo>
                    <a:cubicBezTo>
                      <a:pt x="23192" y="18598"/>
                      <a:pt x="23939" y="18406"/>
                      <a:pt x="24585" y="18022"/>
                    </a:cubicBezTo>
                    <a:cubicBezTo>
                      <a:pt x="24985" y="17755"/>
                      <a:pt x="25319" y="17421"/>
                      <a:pt x="25486" y="16954"/>
                    </a:cubicBezTo>
                    <a:cubicBezTo>
                      <a:pt x="25619" y="16587"/>
                      <a:pt x="25619" y="16221"/>
                      <a:pt x="25586" y="15854"/>
                    </a:cubicBezTo>
                    <a:cubicBezTo>
                      <a:pt x="25352" y="13619"/>
                      <a:pt x="24619" y="11517"/>
                      <a:pt x="23418" y="9616"/>
                    </a:cubicBezTo>
                    <a:cubicBezTo>
                      <a:pt x="22917" y="8882"/>
                      <a:pt x="22350" y="8181"/>
                      <a:pt x="21950" y="7381"/>
                    </a:cubicBezTo>
                    <a:cubicBezTo>
                      <a:pt x="21416" y="6347"/>
                      <a:pt x="21183" y="5179"/>
                      <a:pt x="20616" y="4179"/>
                    </a:cubicBezTo>
                    <a:cubicBezTo>
                      <a:pt x="19782" y="2577"/>
                      <a:pt x="18247" y="1510"/>
                      <a:pt x="16579" y="843"/>
                    </a:cubicBezTo>
                    <a:cubicBezTo>
                      <a:pt x="14912" y="209"/>
                      <a:pt x="13110" y="42"/>
                      <a:pt x="11309" y="9"/>
                    </a:cubicBezTo>
                    <a:cubicBezTo>
                      <a:pt x="11079" y="3"/>
                      <a:pt x="10850" y="0"/>
                      <a:pt x="10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123"/>
            <p:cNvSpPr/>
            <p:nvPr/>
          </p:nvSpPr>
          <p:spPr>
            <a:xfrm>
              <a:off x="1973625" y="1595350"/>
              <a:ext cx="325796" cy="541506"/>
            </a:xfrm>
            <a:custGeom>
              <a:rect b="b" l="l" r="r" t="t"/>
              <a:pathLst>
                <a:path extrusionOk="0" h="14196" w="8541">
                  <a:moveTo>
                    <a:pt x="6566" y="1"/>
                  </a:moveTo>
                  <a:cubicBezTo>
                    <a:pt x="6490" y="1"/>
                    <a:pt x="6414" y="6"/>
                    <a:pt x="6338" y="18"/>
                  </a:cubicBezTo>
                  <a:cubicBezTo>
                    <a:pt x="5972" y="85"/>
                    <a:pt x="5671" y="319"/>
                    <a:pt x="5371" y="519"/>
                  </a:cubicBezTo>
                  <a:cubicBezTo>
                    <a:pt x="2302" y="2754"/>
                    <a:pt x="301" y="6423"/>
                    <a:pt x="1" y="10226"/>
                  </a:cubicBezTo>
                  <a:lnTo>
                    <a:pt x="101" y="14195"/>
                  </a:lnTo>
                  <a:cubicBezTo>
                    <a:pt x="1368" y="14028"/>
                    <a:pt x="2602" y="13228"/>
                    <a:pt x="3303" y="12127"/>
                  </a:cubicBezTo>
                  <a:cubicBezTo>
                    <a:pt x="4003" y="11060"/>
                    <a:pt x="4270" y="9625"/>
                    <a:pt x="3937" y="8391"/>
                  </a:cubicBezTo>
                  <a:cubicBezTo>
                    <a:pt x="6539" y="7824"/>
                    <a:pt x="8540" y="5222"/>
                    <a:pt x="8473" y="2554"/>
                  </a:cubicBezTo>
                  <a:cubicBezTo>
                    <a:pt x="8473" y="1920"/>
                    <a:pt x="8307" y="1286"/>
                    <a:pt x="7973" y="752"/>
                  </a:cubicBezTo>
                  <a:cubicBezTo>
                    <a:pt x="7650" y="312"/>
                    <a:pt x="7120" y="1"/>
                    <a:pt x="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123"/>
          <p:cNvSpPr txBox="1"/>
          <p:nvPr/>
        </p:nvSpPr>
        <p:spPr>
          <a:xfrm>
            <a:off x="1160900" y="329050"/>
            <a:ext cx="7011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Daughter is already community member</a:t>
            </a:r>
            <a:endParaRPr sz="600">
              <a:solidFill>
                <a:schemeClr val="accent2"/>
              </a:solidFill>
              <a:latin typeface="Manjari"/>
              <a:ea typeface="Manjari"/>
              <a:cs typeface="Manjari"/>
              <a:sym typeface="Manjari"/>
            </a:endParaRPr>
          </a:p>
        </p:txBody>
      </p:sp>
      <p:sp>
        <p:nvSpPr>
          <p:cNvPr id="2523" name="Google Shape;2523;p123"/>
          <p:cNvSpPr txBox="1"/>
          <p:nvPr/>
        </p:nvSpPr>
        <p:spPr>
          <a:xfrm>
            <a:off x="261150" y="217475"/>
            <a:ext cx="701100" cy="541500"/>
          </a:xfrm>
          <a:prstGeom prst="rect">
            <a:avLst/>
          </a:prstGeom>
          <a:solidFill>
            <a:srgbClr val="F4CCCC"/>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If the story is good the scores matter less</a:t>
            </a:r>
            <a:endParaRPr sz="600">
              <a:solidFill>
                <a:schemeClr val="accent2"/>
              </a:solidFill>
              <a:latin typeface="Manjari"/>
              <a:ea typeface="Manjari"/>
              <a:cs typeface="Manjari"/>
              <a:sym typeface="Manja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124"/>
          <p:cNvSpPr txBox="1"/>
          <p:nvPr>
            <p:ph type="title"/>
          </p:nvPr>
        </p:nvSpPr>
        <p:spPr>
          <a:xfrm>
            <a:off x="663875" y="108400"/>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Sue Empathy Map</a:t>
            </a:r>
            <a:endParaRPr/>
          </a:p>
        </p:txBody>
      </p:sp>
      <p:sp>
        <p:nvSpPr>
          <p:cNvPr id="2529" name="Google Shape;2529;p124"/>
          <p:cNvSpPr txBox="1"/>
          <p:nvPr/>
        </p:nvSpPr>
        <p:spPr>
          <a:xfrm>
            <a:off x="248575" y="649800"/>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Say</a:t>
            </a:r>
            <a:endParaRPr sz="1800">
              <a:solidFill>
                <a:schemeClr val="accent2"/>
              </a:solidFill>
              <a:latin typeface="Manjari"/>
              <a:ea typeface="Manjari"/>
              <a:cs typeface="Manjari"/>
              <a:sym typeface="Manjari"/>
            </a:endParaRPr>
          </a:p>
        </p:txBody>
      </p:sp>
      <p:sp>
        <p:nvSpPr>
          <p:cNvPr id="2530" name="Google Shape;2530;p124"/>
          <p:cNvSpPr txBox="1"/>
          <p:nvPr/>
        </p:nvSpPr>
        <p:spPr>
          <a:xfrm>
            <a:off x="236550" y="2724475"/>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Do</a:t>
            </a:r>
            <a:endParaRPr sz="1800">
              <a:solidFill>
                <a:schemeClr val="accent2"/>
              </a:solidFill>
              <a:latin typeface="Manjari"/>
              <a:ea typeface="Manjari"/>
              <a:cs typeface="Manjari"/>
              <a:sym typeface="Manjari"/>
            </a:endParaRPr>
          </a:p>
        </p:txBody>
      </p:sp>
      <p:sp>
        <p:nvSpPr>
          <p:cNvPr id="2531" name="Google Shape;2531;p124"/>
          <p:cNvSpPr txBox="1"/>
          <p:nvPr/>
        </p:nvSpPr>
        <p:spPr>
          <a:xfrm>
            <a:off x="4660388" y="649800"/>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Think</a:t>
            </a:r>
            <a:endParaRPr sz="1800">
              <a:solidFill>
                <a:schemeClr val="accent2"/>
              </a:solidFill>
              <a:latin typeface="Manjari"/>
              <a:ea typeface="Manjari"/>
              <a:cs typeface="Manjari"/>
              <a:sym typeface="Manjari"/>
            </a:endParaRPr>
          </a:p>
        </p:txBody>
      </p:sp>
      <p:sp>
        <p:nvSpPr>
          <p:cNvPr id="2532" name="Google Shape;2532;p124"/>
          <p:cNvSpPr txBox="1"/>
          <p:nvPr/>
        </p:nvSpPr>
        <p:spPr>
          <a:xfrm>
            <a:off x="4746200" y="2724475"/>
            <a:ext cx="7503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2"/>
                </a:solidFill>
                <a:latin typeface="Manjari"/>
                <a:ea typeface="Manjari"/>
                <a:cs typeface="Manjari"/>
                <a:sym typeface="Manjari"/>
              </a:rPr>
              <a:t>Feel</a:t>
            </a:r>
            <a:endParaRPr sz="1800">
              <a:solidFill>
                <a:schemeClr val="accent2"/>
              </a:solidFill>
              <a:latin typeface="Manjari"/>
              <a:ea typeface="Manjari"/>
              <a:cs typeface="Manjari"/>
              <a:sym typeface="Manjari"/>
            </a:endParaRPr>
          </a:p>
        </p:txBody>
      </p:sp>
      <p:cxnSp>
        <p:nvCxnSpPr>
          <p:cNvPr id="2533" name="Google Shape;2533;p124"/>
          <p:cNvCxnSpPr>
            <a:stCxn id="2528" idx="2"/>
          </p:cNvCxnSpPr>
          <p:nvPr/>
        </p:nvCxnSpPr>
        <p:spPr>
          <a:xfrm flipH="1">
            <a:off x="4521425" y="649900"/>
            <a:ext cx="1200" cy="4454100"/>
          </a:xfrm>
          <a:prstGeom prst="straightConnector1">
            <a:avLst/>
          </a:prstGeom>
          <a:noFill/>
          <a:ln cap="flat" cmpd="sng" w="38100">
            <a:solidFill>
              <a:schemeClr val="dk2"/>
            </a:solidFill>
            <a:prstDash val="solid"/>
            <a:round/>
            <a:headEnd len="med" w="med" type="none"/>
            <a:tailEnd len="med" w="med" type="none"/>
          </a:ln>
        </p:spPr>
      </p:cxnSp>
      <p:cxnSp>
        <p:nvCxnSpPr>
          <p:cNvPr id="2534" name="Google Shape;2534;p124"/>
          <p:cNvCxnSpPr/>
          <p:nvPr/>
        </p:nvCxnSpPr>
        <p:spPr>
          <a:xfrm rot="10800000">
            <a:off x="167950" y="2645725"/>
            <a:ext cx="8529600" cy="19800"/>
          </a:xfrm>
          <a:prstGeom prst="straightConnector1">
            <a:avLst/>
          </a:prstGeom>
          <a:noFill/>
          <a:ln cap="flat" cmpd="sng" w="38100">
            <a:solidFill>
              <a:schemeClr val="dk2"/>
            </a:solidFill>
            <a:prstDash val="solid"/>
            <a:round/>
            <a:headEnd len="med" w="med" type="none"/>
            <a:tailEnd len="med" w="med" type="none"/>
          </a:ln>
        </p:spPr>
      </p:cxnSp>
      <p:sp>
        <p:nvSpPr>
          <p:cNvPr id="2535" name="Google Shape;2535;p124"/>
          <p:cNvSpPr txBox="1"/>
          <p:nvPr/>
        </p:nvSpPr>
        <p:spPr>
          <a:xfrm>
            <a:off x="1160900" y="994175"/>
            <a:ext cx="701100" cy="691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Some kids will pay services to make non-profits and list the kid as the founder</a:t>
            </a:r>
            <a:endParaRPr sz="600">
              <a:solidFill>
                <a:schemeClr val="accent2"/>
              </a:solidFill>
              <a:latin typeface="Manjari"/>
              <a:ea typeface="Manjari"/>
              <a:cs typeface="Manjari"/>
              <a:sym typeface="Manjari"/>
            </a:endParaRPr>
          </a:p>
        </p:txBody>
      </p:sp>
      <p:sp>
        <p:nvSpPr>
          <p:cNvPr id="2536" name="Google Shape;2536;p124"/>
          <p:cNvSpPr txBox="1"/>
          <p:nvPr/>
        </p:nvSpPr>
        <p:spPr>
          <a:xfrm>
            <a:off x="2024025" y="470675"/>
            <a:ext cx="7011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 don’t think [teachers] understand AI’s influence.”</a:t>
            </a:r>
            <a:endParaRPr sz="600">
              <a:solidFill>
                <a:schemeClr val="accent2"/>
              </a:solidFill>
              <a:latin typeface="Manjari"/>
              <a:ea typeface="Manjari"/>
              <a:cs typeface="Manjari"/>
              <a:sym typeface="Manjari"/>
            </a:endParaRPr>
          </a:p>
        </p:txBody>
      </p:sp>
      <p:sp>
        <p:nvSpPr>
          <p:cNvPr id="2537" name="Google Shape;2537;p124"/>
          <p:cNvSpPr txBox="1"/>
          <p:nvPr/>
        </p:nvSpPr>
        <p:spPr>
          <a:xfrm>
            <a:off x="261150" y="1179275"/>
            <a:ext cx="563100" cy="4413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Has 2 kids</a:t>
            </a:r>
            <a:endParaRPr sz="600">
              <a:solidFill>
                <a:schemeClr val="accent2"/>
              </a:solidFill>
              <a:latin typeface="Manjari"/>
              <a:ea typeface="Manjari"/>
              <a:cs typeface="Manjari"/>
              <a:sym typeface="Manjari"/>
            </a:endParaRPr>
          </a:p>
        </p:txBody>
      </p:sp>
      <p:sp>
        <p:nvSpPr>
          <p:cNvPr id="2538" name="Google Shape;2538;p124"/>
          <p:cNvSpPr txBox="1"/>
          <p:nvPr/>
        </p:nvSpPr>
        <p:spPr>
          <a:xfrm>
            <a:off x="640625" y="1945050"/>
            <a:ext cx="701100" cy="6564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“Some [kids] want to [take notes] the old fashioned way.”</a:t>
            </a:r>
            <a:endParaRPr sz="600">
              <a:solidFill>
                <a:schemeClr val="accent2"/>
              </a:solidFill>
              <a:latin typeface="Manjari"/>
              <a:ea typeface="Manjari"/>
              <a:cs typeface="Manjari"/>
              <a:sym typeface="Manjari"/>
            </a:endParaRPr>
          </a:p>
        </p:txBody>
      </p:sp>
      <p:sp>
        <p:nvSpPr>
          <p:cNvPr id="2539" name="Google Shape;2539;p124"/>
          <p:cNvSpPr txBox="1"/>
          <p:nvPr/>
        </p:nvSpPr>
        <p:spPr>
          <a:xfrm>
            <a:off x="1530225" y="1885200"/>
            <a:ext cx="904500" cy="656400"/>
          </a:xfrm>
          <a:prstGeom prst="rect">
            <a:avLst/>
          </a:prstGeom>
          <a:solidFill>
            <a:srgbClr val="F4CCCC"/>
          </a:solid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“It doesn’t read…as fantastically when a first gen, low income kid is running their parents business.”</a:t>
            </a:r>
            <a:endParaRPr sz="600">
              <a:solidFill>
                <a:schemeClr val="accent2"/>
              </a:solidFill>
              <a:latin typeface="Manjari"/>
              <a:ea typeface="Manjari"/>
              <a:cs typeface="Manjari"/>
              <a:sym typeface="Manjari"/>
            </a:endParaRPr>
          </a:p>
        </p:txBody>
      </p:sp>
      <p:sp>
        <p:nvSpPr>
          <p:cNvPr id="2540" name="Google Shape;2540;p124"/>
          <p:cNvSpPr txBox="1"/>
          <p:nvPr/>
        </p:nvSpPr>
        <p:spPr>
          <a:xfrm>
            <a:off x="2012576" y="1177938"/>
            <a:ext cx="6399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“We talk about intelligences differently.”</a:t>
            </a:r>
            <a:endParaRPr sz="600">
              <a:solidFill>
                <a:schemeClr val="accent2"/>
              </a:solidFill>
              <a:latin typeface="Manjari"/>
              <a:ea typeface="Manjari"/>
              <a:cs typeface="Manjari"/>
              <a:sym typeface="Manjari"/>
            </a:endParaRPr>
          </a:p>
        </p:txBody>
      </p:sp>
      <p:sp>
        <p:nvSpPr>
          <p:cNvPr id="2541" name="Google Shape;2541;p124"/>
          <p:cNvSpPr txBox="1"/>
          <p:nvPr/>
        </p:nvSpPr>
        <p:spPr>
          <a:xfrm>
            <a:off x="2803050" y="1192650"/>
            <a:ext cx="819600" cy="691200"/>
          </a:xfrm>
          <a:prstGeom prst="rect">
            <a:avLst/>
          </a:prstGeom>
          <a:solidFill>
            <a:srgbClr val="F4CCCC"/>
          </a:solid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 want [my kid] to do it, you know…I really don’t want her to be so college focused.”</a:t>
            </a:r>
            <a:endParaRPr sz="600">
              <a:solidFill>
                <a:schemeClr val="accent2"/>
              </a:solidFill>
              <a:latin typeface="Manjari"/>
              <a:ea typeface="Manjari"/>
              <a:cs typeface="Manjari"/>
              <a:sym typeface="Manjari"/>
            </a:endParaRPr>
          </a:p>
        </p:txBody>
      </p:sp>
      <p:sp>
        <p:nvSpPr>
          <p:cNvPr id="2542" name="Google Shape;2542;p124"/>
          <p:cNvSpPr txBox="1"/>
          <p:nvPr/>
        </p:nvSpPr>
        <p:spPr>
          <a:xfrm>
            <a:off x="3657300" y="1911425"/>
            <a:ext cx="639900" cy="4413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“College is so expensive.”</a:t>
            </a:r>
            <a:endParaRPr sz="600">
              <a:solidFill>
                <a:schemeClr val="accent2"/>
              </a:solidFill>
              <a:latin typeface="Manjari"/>
              <a:ea typeface="Manjari"/>
              <a:cs typeface="Manjari"/>
              <a:sym typeface="Manjari"/>
            </a:endParaRPr>
          </a:p>
        </p:txBody>
      </p:sp>
      <p:sp>
        <p:nvSpPr>
          <p:cNvPr id="2543" name="Google Shape;2543;p124"/>
          <p:cNvSpPr txBox="1"/>
          <p:nvPr/>
        </p:nvSpPr>
        <p:spPr>
          <a:xfrm>
            <a:off x="2706375" y="2022875"/>
            <a:ext cx="8196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“I’m not there, and they’re supposed to check in on her.”</a:t>
            </a:r>
            <a:endParaRPr sz="600">
              <a:solidFill>
                <a:schemeClr val="accent2"/>
              </a:solidFill>
              <a:latin typeface="Manjari"/>
              <a:ea typeface="Manjari"/>
              <a:cs typeface="Manjari"/>
              <a:sym typeface="Manjari"/>
            </a:endParaRPr>
          </a:p>
        </p:txBody>
      </p:sp>
      <p:sp>
        <p:nvSpPr>
          <p:cNvPr id="2544" name="Google Shape;2544;p124"/>
          <p:cNvSpPr txBox="1"/>
          <p:nvPr/>
        </p:nvSpPr>
        <p:spPr>
          <a:xfrm>
            <a:off x="3631750" y="612400"/>
            <a:ext cx="819600" cy="628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”I’m a first gen kid, a person, and, you know…my parents were immigrants.”</a:t>
            </a:r>
            <a:endParaRPr sz="600">
              <a:solidFill>
                <a:schemeClr val="accent2"/>
              </a:solidFill>
              <a:latin typeface="Manjari"/>
              <a:ea typeface="Manjari"/>
              <a:cs typeface="Manjari"/>
              <a:sym typeface="Manjari"/>
            </a:endParaRPr>
          </a:p>
        </p:txBody>
      </p:sp>
      <p:sp>
        <p:nvSpPr>
          <p:cNvPr id="2545" name="Google Shape;2545;p124"/>
          <p:cNvSpPr txBox="1"/>
          <p:nvPr/>
        </p:nvSpPr>
        <p:spPr>
          <a:xfrm>
            <a:off x="5437308" y="964078"/>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Wants success for her kids</a:t>
            </a:r>
            <a:endParaRPr sz="600">
              <a:solidFill>
                <a:schemeClr val="accent2"/>
              </a:solidFill>
              <a:latin typeface="Manjari"/>
              <a:ea typeface="Manjari"/>
              <a:cs typeface="Manjari"/>
              <a:sym typeface="Manjari"/>
            </a:endParaRPr>
          </a:p>
        </p:txBody>
      </p:sp>
      <p:sp>
        <p:nvSpPr>
          <p:cNvPr id="2546" name="Google Shape;2546;p124"/>
          <p:cNvSpPr txBox="1"/>
          <p:nvPr/>
        </p:nvSpPr>
        <p:spPr>
          <a:xfrm>
            <a:off x="6305949" y="592350"/>
            <a:ext cx="7503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There are barriers for first-gen students that other students don’t face</a:t>
            </a:r>
            <a:endParaRPr sz="600">
              <a:solidFill>
                <a:schemeClr val="accent2"/>
              </a:solidFill>
              <a:latin typeface="Manjari"/>
              <a:ea typeface="Manjari"/>
              <a:cs typeface="Manjari"/>
              <a:sym typeface="Manjari"/>
            </a:endParaRPr>
          </a:p>
        </p:txBody>
      </p:sp>
      <p:sp>
        <p:nvSpPr>
          <p:cNvPr id="2547" name="Google Shape;2547;p124"/>
          <p:cNvSpPr txBox="1"/>
          <p:nvPr/>
        </p:nvSpPr>
        <p:spPr>
          <a:xfrm>
            <a:off x="4563700" y="1590300"/>
            <a:ext cx="7503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Getting into college has turned into a game; the rich/connected win</a:t>
            </a:r>
            <a:endParaRPr sz="600">
              <a:solidFill>
                <a:schemeClr val="accent2"/>
              </a:solidFill>
              <a:latin typeface="Manjari"/>
              <a:ea typeface="Manjari"/>
              <a:cs typeface="Manjari"/>
              <a:sym typeface="Manjari"/>
            </a:endParaRPr>
          </a:p>
        </p:txBody>
      </p:sp>
      <p:sp>
        <p:nvSpPr>
          <p:cNvPr id="2548" name="Google Shape;2548;p124"/>
          <p:cNvSpPr txBox="1"/>
          <p:nvPr/>
        </p:nvSpPr>
        <p:spPr>
          <a:xfrm>
            <a:off x="6216525" y="1780175"/>
            <a:ext cx="750300" cy="764100"/>
          </a:xfrm>
          <a:prstGeom prst="rect">
            <a:avLst/>
          </a:prstGeom>
          <a:solidFill>
            <a:srgbClr val="FCE5CD"/>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College admissions officers don’t know how to interpret FLI applications</a:t>
            </a:r>
            <a:endParaRPr sz="600">
              <a:solidFill>
                <a:schemeClr val="accent2"/>
              </a:solidFill>
              <a:latin typeface="Manjari"/>
              <a:ea typeface="Manjari"/>
              <a:cs typeface="Manjari"/>
              <a:sym typeface="Manjari"/>
            </a:endParaRPr>
          </a:p>
        </p:txBody>
      </p:sp>
      <p:sp>
        <p:nvSpPr>
          <p:cNvPr id="2549" name="Google Shape;2549;p124"/>
          <p:cNvSpPr txBox="1"/>
          <p:nvPr/>
        </p:nvSpPr>
        <p:spPr>
          <a:xfrm>
            <a:off x="7020078" y="1240747"/>
            <a:ext cx="668100" cy="656400"/>
          </a:xfrm>
          <a:prstGeom prst="rect">
            <a:avLst/>
          </a:prstGeom>
          <a:solidFill>
            <a:srgbClr val="FCE5CD"/>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Not all application look/should look the same</a:t>
            </a:r>
            <a:endParaRPr sz="600">
              <a:solidFill>
                <a:schemeClr val="accent2"/>
              </a:solidFill>
              <a:latin typeface="Manjari"/>
              <a:ea typeface="Manjari"/>
              <a:cs typeface="Manjari"/>
              <a:sym typeface="Manjari"/>
            </a:endParaRPr>
          </a:p>
        </p:txBody>
      </p:sp>
      <p:sp>
        <p:nvSpPr>
          <p:cNvPr id="2550" name="Google Shape;2550;p124"/>
          <p:cNvSpPr txBox="1"/>
          <p:nvPr/>
        </p:nvSpPr>
        <p:spPr>
          <a:xfrm>
            <a:off x="7202726" y="602973"/>
            <a:ext cx="563100" cy="5415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AI unfairly benefits some kids</a:t>
            </a:r>
            <a:endParaRPr sz="600">
              <a:solidFill>
                <a:schemeClr val="accent2"/>
              </a:solidFill>
              <a:latin typeface="Manjari"/>
              <a:ea typeface="Manjari"/>
              <a:cs typeface="Manjari"/>
              <a:sym typeface="Manjari"/>
            </a:endParaRPr>
          </a:p>
        </p:txBody>
      </p:sp>
      <p:sp>
        <p:nvSpPr>
          <p:cNvPr id="2551" name="Google Shape;2551;p124"/>
          <p:cNvSpPr txBox="1"/>
          <p:nvPr/>
        </p:nvSpPr>
        <p:spPr>
          <a:xfrm>
            <a:off x="8175427" y="1429270"/>
            <a:ext cx="668100" cy="6564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Schools could improve the way they keep parents in the loop.</a:t>
            </a:r>
            <a:endParaRPr sz="600">
              <a:solidFill>
                <a:schemeClr val="accent2"/>
              </a:solidFill>
              <a:latin typeface="Manjari"/>
              <a:ea typeface="Manjari"/>
              <a:cs typeface="Manjari"/>
              <a:sym typeface="Manjari"/>
            </a:endParaRPr>
          </a:p>
        </p:txBody>
      </p:sp>
      <p:sp>
        <p:nvSpPr>
          <p:cNvPr id="2552" name="Google Shape;2552;p124"/>
          <p:cNvSpPr txBox="1"/>
          <p:nvPr/>
        </p:nvSpPr>
        <p:spPr>
          <a:xfrm>
            <a:off x="7424400" y="1958625"/>
            <a:ext cx="750300" cy="6912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
                <a:solidFill>
                  <a:schemeClr val="accent2"/>
                </a:solidFill>
                <a:latin typeface="Manjari"/>
                <a:ea typeface="Manjari"/>
                <a:cs typeface="Manjari"/>
                <a:sym typeface="Manjari"/>
              </a:rPr>
              <a:t>It might be difficult for a student to realize what they really want vs. what colleges want them to be.</a:t>
            </a:r>
            <a:endParaRPr sz="500">
              <a:solidFill>
                <a:schemeClr val="accent2"/>
              </a:solidFill>
              <a:latin typeface="Manjari"/>
              <a:ea typeface="Manjari"/>
              <a:cs typeface="Manjari"/>
              <a:sym typeface="Manjari"/>
            </a:endParaRPr>
          </a:p>
        </p:txBody>
      </p:sp>
      <p:sp>
        <p:nvSpPr>
          <p:cNvPr id="2553" name="Google Shape;2553;p124"/>
          <p:cNvSpPr txBox="1"/>
          <p:nvPr/>
        </p:nvSpPr>
        <p:spPr>
          <a:xfrm>
            <a:off x="8023924" y="484651"/>
            <a:ext cx="819600" cy="7641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It’s very important that the support that isn’t coming from the parent is also effective</a:t>
            </a:r>
            <a:endParaRPr sz="600">
              <a:solidFill>
                <a:schemeClr val="accent2"/>
              </a:solidFill>
              <a:latin typeface="Manjari"/>
              <a:ea typeface="Manjari"/>
              <a:cs typeface="Manjari"/>
              <a:sym typeface="Manjari"/>
            </a:endParaRPr>
          </a:p>
        </p:txBody>
      </p:sp>
      <p:sp>
        <p:nvSpPr>
          <p:cNvPr id="2554" name="Google Shape;2554;p124"/>
          <p:cNvSpPr txBox="1"/>
          <p:nvPr/>
        </p:nvSpPr>
        <p:spPr>
          <a:xfrm>
            <a:off x="5390115" y="1713526"/>
            <a:ext cx="750300" cy="6912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Awards are good standardized indicators of success</a:t>
            </a:r>
            <a:endParaRPr sz="600">
              <a:solidFill>
                <a:schemeClr val="accent2"/>
              </a:solidFill>
              <a:latin typeface="Manjari"/>
              <a:ea typeface="Manjari"/>
              <a:cs typeface="Manjari"/>
              <a:sym typeface="Manjari"/>
            </a:endParaRPr>
          </a:p>
        </p:txBody>
      </p:sp>
      <p:sp>
        <p:nvSpPr>
          <p:cNvPr id="2555" name="Google Shape;2555;p124"/>
          <p:cNvSpPr txBox="1"/>
          <p:nvPr/>
        </p:nvSpPr>
        <p:spPr>
          <a:xfrm>
            <a:off x="1186158" y="3502253"/>
            <a:ext cx="668100" cy="656400"/>
          </a:xfrm>
          <a:prstGeom prst="rect">
            <a:avLst/>
          </a:prstGeom>
          <a:solidFill>
            <a:srgbClr val="FFF2CC"/>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Engages with her kids’ classes/ activities as much as they want</a:t>
            </a:r>
            <a:endParaRPr sz="600">
              <a:solidFill>
                <a:schemeClr val="accent2"/>
              </a:solidFill>
              <a:latin typeface="Manjari"/>
              <a:ea typeface="Manjari"/>
              <a:cs typeface="Manjari"/>
              <a:sym typeface="Manjari"/>
            </a:endParaRPr>
          </a:p>
        </p:txBody>
      </p:sp>
      <p:sp>
        <p:nvSpPr>
          <p:cNvPr id="2556" name="Google Shape;2556;p124"/>
          <p:cNvSpPr txBox="1"/>
          <p:nvPr/>
        </p:nvSpPr>
        <p:spPr>
          <a:xfrm>
            <a:off x="1710499" y="2745250"/>
            <a:ext cx="8196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Left college admissions to work in education consulting</a:t>
            </a:r>
            <a:endParaRPr sz="600">
              <a:solidFill>
                <a:schemeClr val="accent2"/>
              </a:solidFill>
              <a:latin typeface="Manjari"/>
              <a:ea typeface="Manjari"/>
              <a:cs typeface="Manjari"/>
              <a:sym typeface="Manjari"/>
            </a:endParaRPr>
          </a:p>
        </p:txBody>
      </p:sp>
      <p:sp>
        <p:nvSpPr>
          <p:cNvPr id="2557" name="Google Shape;2557;p124"/>
          <p:cNvSpPr txBox="1"/>
          <p:nvPr/>
        </p:nvSpPr>
        <p:spPr>
          <a:xfrm>
            <a:off x="2727675" y="4337900"/>
            <a:ext cx="7503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Advocates for FLI kids in college admissions</a:t>
            </a:r>
            <a:endParaRPr sz="600">
              <a:solidFill>
                <a:schemeClr val="accent2"/>
              </a:solidFill>
              <a:latin typeface="Manjari"/>
              <a:ea typeface="Manjari"/>
              <a:cs typeface="Manjari"/>
              <a:sym typeface="Manjari"/>
            </a:endParaRPr>
          </a:p>
        </p:txBody>
      </p:sp>
      <p:sp>
        <p:nvSpPr>
          <p:cNvPr id="2558" name="Google Shape;2558;p124"/>
          <p:cNvSpPr txBox="1"/>
          <p:nvPr/>
        </p:nvSpPr>
        <p:spPr>
          <a:xfrm>
            <a:off x="2063951" y="3593874"/>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Doesn’t focus on grades with her kids</a:t>
            </a:r>
            <a:endParaRPr sz="600">
              <a:solidFill>
                <a:schemeClr val="accent2"/>
              </a:solidFill>
              <a:latin typeface="Manjari"/>
              <a:ea typeface="Manjari"/>
              <a:cs typeface="Manjari"/>
              <a:sym typeface="Manjari"/>
            </a:endParaRPr>
          </a:p>
        </p:txBody>
      </p:sp>
      <p:sp>
        <p:nvSpPr>
          <p:cNvPr id="2559" name="Google Shape;2559;p124"/>
          <p:cNvSpPr txBox="1"/>
          <p:nvPr/>
        </p:nvSpPr>
        <p:spPr>
          <a:xfrm>
            <a:off x="2790275" y="3490025"/>
            <a:ext cx="8196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Worked at a nonprofit foundation to help kids with scholarships</a:t>
            </a:r>
            <a:endParaRPr sz="600">
              <a:solidFill>
                <a:schemeClr val="accent2"/>
              </a:solidFill>
              <a:latin typeface="Manjari"/>
              <a:ea typeface="Manjari"/>
              <a:cs typeface="Manjari"/>
              <a:sym typeface="Manjari"/>
            </a:endParaRPr>
          </a:p>
        </p:txBody>
      </p:sp>
      <p:sp>
        <p:nvSpPr>
          <p:cNvPr id="2560" name="Google Shape;2560;p124"/>
          <p:cNvSpPr txBox="1"/>
          <p:nvPr/>
        </p:nvSpPr>
        <p:spPr>
          <a:xfrm>
            <a:off x="2668825" y="2749575"/>
            <a:ext cx="7503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Tries to get into contact with her kids’ teacher about her 504 plan</a:t>
            </a:r>
            <a:endParaRPr sz="600">
              <a:solidFill>
                <a:schemeClr val="accent2"/>
              </a:solidFill>
              <a:latin typeface="Manjari"/>
              <a:ea typeface="Manjari"/>
              <a:cs typeface="Manjari"/>
              <a:sym typeface="Manjari"/>
            </a:endParaRPr>
          </a:p>
        </p:txBody>
      </p:sp>
      <p:sp>
        <p:nvSpPr>
          <p:cNvPr id="2561" name="Google Shape;2561;p124"/>
          <p:cNvSpPr txBox="1"/>
          <p:nvPr/>
        </p:nvSpPr>
        <p:spPr>
          <a:xfrm>
            <a:off x="3723727" y="3690770"/>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Try to prove herself in her job</a:t>
            </a:r>
            <a:endParaRPr sz="600">
              <a:solidFill>
                <a:schemeClr val="accent2"/>
              </a:solidFill>
              <a:latin typeface="Manjari"/>
              <a:ea typeface="Manjari"/>
              <a:cs typeface="Manjari"/>
              <a:sym typeface="Manjari"/>
            </a:endParaRPr>
          </a:p>
        </p:txBody>
      </p:sp>
      <p:sp>
        <p:nvSpPr>
          <p:cNvPr id="2562" name="Google Shape;2562;p124"/>
          <p:cNvSpPr txBox="1"/>
          <p:nvPr/>
        </p:nvSpPr>
        <p:spPr>
          <a:xfrm>
            <a:off x="3749931" y="4443458"/>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Work with her kids’ schools on LGBTQIA+ issues</a:t>
            </a:r>
            <a:endParaRPr sz="600">
              <a:solidFill>
                <a:schemeClr val="accent2"/>
              </a:solidFill>
              <a:latin typeface="Manjari"/>
              <a:ea typeface="Manjari"/>
              <a:cs typeface="Manjari"/>
              <a:sym typeface="Manjari"/>
            </a:endParaRPr>
          </a:p>
        </p:txBody>
      </p:sp>
      <p:sp>
        <p:nvSpPr>
          <p:cNvPr id="2563" name="Google Shape;2563;p124"/>
          <p:cNvSpPr txBox="1"/>
          <p:nvPr/>
        </p:nvSpPr>
        <p:spPr>
          <a:xfrm>
            <a:off x="3641525" y="2853850"/>
            <a:ext cx="7503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Worked while she was a student to pay for school</a:t>
            </a:r>
            <a:endParaRPr sz="600">
              <a:solidFill>
                <a:schemeClr val="accent2"/>
              </a:solidFill>
              <a:latin typeface="Manjari"/>
              <a:ea typeface="Manjari"/>
              <a:cs typeface="Manjari"/>
              <a:sym typeface="Manjari"/>
            </a:endParaRPr>
          </a:p>
        </p:txBody>
      </p:sp>
      <p:sp>
        <p:nvSpPr>
          <p:cNvPr id="2564" name="Google Shape;2564;p124"/>
          <p:cNvSpPr txBox="1"/>
          <p:nvPr/>
        </p:nvSpPr>
        <p:spPr>
          <a:xfrm>
            <a:off x="980613" y="2755677"/>
            <a:ext cx="668100" cy="656400"/>
          </a:xfrm>
          <a:prstGeom prst="rect">
            <a:avLst/>
          </a:prstGeom>
          <a:solidFill>
            <a:srgbClr val="FFF2CC"/>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Let’s her kids come to her when they’re ready to talk about something</a:t>
            </a:r>
            <a:endParaRPr sz="600">
              <a:solidFill>
                <a:schemeClr val="accent2"/>
              </a:solidFill>
              <a:latin typeface="Manjari"/>
              <a:ea typeface="Manjari"/>
              <a:cs typeface="Manjari"/>
              <a:sym typeface="Manjari"/>
            </a:endParaRPr>
          </a:p>
        </p:txBody>
      </p:sp>
      <p:sp>
        <p:nvSpPr>
          <p:cNvPr id="2565" name="Google Shape;2565;p124"/>
          <p:cNvSpPr txBox="1"/>
          <p:nvPr/>
        </p:nvSpPr>
        <p:spPr>
          <a:xfrm>
            <a:off x="5479358" y="3265978"/>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Frustrated with the school admin</a:t>
            </a:r>
            <a:endParaRPr sz="600">
              <a:solidFill>
                <a:schemeClr val="accent2"/>
              </a:solidFill>
              <a:latin typeface="Manjari"/>
              <a:ea typeface="Manjari"/>
              <a:cs typeface="Manjari"/>
              <a:sym typeface="Manjari"/>
            </a:endParaRPr>
          </a:p>
        </p:txBody>
      </p:sp>
      <p:sp>
        <p:nvSpPr>
          <p:cNvPr id="2566" name="Google Shape;2566;p124"/>
          <p:cNvSpPr txBox="1"/>
          <p:nvPr/>
        </p:nvSpPr>
        <p:spPr>
          <a:xfrm>
            <a:off x="5627519" y="4172925"/>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Empathy for students who have to work extra hard</a:t>
            </a:r>
            <a:endParaRPr sz="600">
              <a:solidFill>
                <a:schemeClr val="accent2"/>
              </a:solidFill>
              <a:latin typeface="Manjari"/>
              <a:ea typeface="Manjari"/>
              <a:cs typeface="Manjari"/>
              <a:sym typeface="Manjari"/>
            </a:endParaRPr>
          </a:p>
        </p:txBody>
      </p:sp>
      <p:sp>
        <p:nvSpPr>
          <p:cNvPr id="2567" name="Google Shape;2567;p124"/>
          <p:cNvSpPr txBox="1"/>
          <p:nvPr/>
        </p:nvSpPr>
        <p:spPr>
          <a:xfrm>
            <a:off x="4633500" y="4135800"/>
            <a:ext cx="7503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Called to support kids who need extra help</a:t>
            </a:r>
            <a:endParaRPr sz="600">
              <a:solidFill>
                <a:schemeClr val="accent2"/>
              </a:solidFill>
              <a:latin typeface="Manjari"/>
              <a:ea typeface="Manjari"/>
              <a:cs typeface="Manjari"/>
              <a:sym typeface="Manjari"/>
            </a:endParaRPr>
          </a:p>
        </p:txBody>
      </p:sp>
      <p:sp>
        <p:nvSpPr>
          <p:cNvPr id="2568" name="Google Shape;2568;p124"/>
          <p:cNvSpPr txBox="1"/>
          <p:nvPr/>
        </p:nvSpPr>
        <p:spPr>
          <a:xfrm>
            <a:off x="6539326" y="3879124"/>
            <a:ext cx="668100" cy="656400"/>
          </a:xfrm>
          <a:prstGeom prst="rect">
            <a:avLst/>
          </a:prstGeom>
          <a:solidFill>
            <a:srgbClr val="D9EAD3"/>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Cautious about how AI affects kids</a:t>
            </a:r>
            <a:endParaRPr sz="600">
              <a:solidFill>
                <a:schemeClr val="accent2"/>
              </a:solidFill>
              <a:latin typeface="Manjari"/>
              <a:ea typeface="Manjari"/>
              <a:cs typeface="Manjari"/>
              <a:sym typeface="Manjari"/>
            </a:endParaRPr>
          </a:p>
        </p:txBody>
      </p:sp>
      <p:sp>
        <p:nvSpPr>
          <p:cNvPr id="2569" name="Google Shape;2569;p124"/>
          <p:cNvSpPr txBox="1"/>
          <p:nvPr/>
        </p:nvSpPr>
        <p:spPr>
          <a:xfrm>
            <a:off x="7383300" y="3879125"/>
            <a:ext cx="7503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Cautious</a:t>
            </a:r>
            <a:r>
              <a:rPr lang="en" sz="600">
                <a:solidFill>
                  <a:schemeClr val="accent2"/>
                </a:solidFill>
                <a:latin typeface="Manjari"/>
                <a:ea typeface="Manjari"/>
                <a:cs typeface="Manjari"/>
                <a:sym typeface="Manjari"/>
              </a:rPr>
              <a:t> about letting school take over “checking-in” on kids </a:t>
            </a:r>
            <a:endParaRPr sz="600">
              <a:solidFill>
                <a:schemeClr val="accent2"/>
              </a:solidFill>
              <a:latin typeface="Manjari"/>
              <a:ea typeface="Manjari"/>
              <a:cs typeface="Manjari"/>
              <a:sym typeface="Manjari"/>
            </a:endParaRPr>
          </a:p>
        </p:txBody>
      </p:sp>
      <p:sp>
        <p:nvSpPr>
          <p:cNvPr id="2570" name="Google Shape;2570;p124"/>
          <p:cNvSpPr txBox="1"/>
          <p:nvPr/>
        </p:nvSpPr>
        <p:spPr>
          <a:xfrm>
            <a:off x="6261304" y="2944117"/>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Worried about her kids overworking</a:t>
            </a:r>
            <a:endParaRPr sz="600">
              <a:solidFill>
                <a:schemeClr val="accent2"/>
              </a:solidFill>
              <a:latin typeface="Manjari"/>
              <a:ea typeface="Manjari"/>
              <a:cs typeface="Manjari"/>
              <a:sym typeface="Manjari"/>
            </a:endParaRPr>
          </a:p>
        </p:txBody>
      </p:sp>
      <p:sp>
        <p:nvSpPr>
          <p:cNvPr id="2571" name="Google Shape;2571;p124"/>
          <p:cNvSpPr txBox="1"/>
          <p:nvPr/>
        </p:nvSpPr>
        <p:spPr>
          <a:xfrm>
            <a:off x="8424350" y="3879301"/>
            <a:ext cx="668100" cy="7641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Willing to share/draw upon her personal story when helping others</a:t>
            </a:r>
            <a:endParaRPr sz="600">
              <a:solidFill>
                <a:schemeClr val="accent2"/>
              </a:solidFill>
              <a:latin typeface="Manjari"/>
              <a:ea typeface="Manjari"/>
              <a:cs typeface="Manjari"/>
              <a:sym typeface="Manjari"/>
            </a:endParaRPr>
          </a:p>
        </p:txBody>
      </p:sp>
      <p:sp>
        <p:nvSpPr>
          <p:cNvPr id="2572" name="Google Shape;2572;p124"/>
          <p:cNvSpPr txBox="1"/>
          <p:nvPr/>
        </p:nvSpPr>
        <p:spPr>
          <a:xfrm>
            <a:off x="7189806" y="2944133"/>
            <a:ext cx="668100" cy="656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Proud of her oldest kid</a:t>
            </a:r>
            <a:endParaRPr sz="600">
              <a:solidFill>
                <a:schemeClr val="accent2"/>
              </a:solidFill>
              <a:latin typeface="Manjari"/>
              <a:ea typeface="Manjari"/>
              <a:cs typeface="Manjari"/>
              <a:sym typeface="Manjari"/>
            </a:endParaRPr>
          </a:p>
        </p:txBody>
      </p:sp>
      <p:sp>
        <p:nvSpPr>
          <p:cNvPr id="2573" name="Google Shape;2573;p124"/>
          <p:cNvSpPr txBox="1"/>
          <p:nvPr/>
        </p:nvSpPr>
        <p:spPr>
          <a:xfrm>
            <a:off x="8170975" y="3042376"/>
            <a:ext cx="750300" cy="6912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Baffled by how selective colleges are these days</a:t>
            </a:r>
            <a:endParaRPr sz="600">
              <a:solidFill>
                <a:schemeClr val="accent2"/>
              </a:solidFill>
              <a:latin typeface="Manjari"/>
              <a:ea typeface="Manjari"/>
              <a:cs typeface="Manjari"/>
              <a:sym typeface="Manjari"/>
            </a:endParaRPr>
          </a:p>
        </p:txBody>
      </p:sp>
      <p:sp>
        <p:nvSpPr>
          <p:cNvPr id="2574" name="Google Shape;2574;p124"/>
          <p:cNvSpPr txBox="1"/>
          <p:nvPr/>
        </p:nvSpPr>
        <p:spPr>
          <a:xfrm>
            <a:off x="4697388" y="3324915"/>
            <a:ext cx="668100" cy="656400"/>
          </a:xfrm>
          <a:prstGeom prst="rect">
            <a:avLst/>
          </a:prstGeom>
          <a:solidFill>
            <a:srgbClr val="D9EAD3"/>
          </a:solid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Impostor syndrome about her own background</a:t>
            </a:r>
            <a:endParaRPr sz="600">
              <a:solidFill>
                <a:schemeClr val="accent2"/>
              </a:solidFill>
              <a:latin typeface="Manjari"/>
              <a:ea typeface="Manjari"/>
              <a:cs typeface="Manjari"/>
              <a:sym typeface="Manjari"/>
            </a:endParaRPr>
          </a:p>
        </p:txBody>
      </p:sp>
      <p:sp>
        <p:nvSpPr>
          <p:cNvPr id="2575" name="Google Shape;2575;p124"/>
          <p:cNvSpPr txBox="1"/>
          <p:nvPr/>
        </p:nvSpPr>
        <p:spPr>
          <a:xfrm>
            <a:off x="1766701" y="4442499"/>
            <a:ext cx="668100" cy="6564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Worked as an admissions officer without a fancy education</a:t>
            </a:r>
            <a:endParaRPr sz="600">
              <a:solidFill>
                <a:schemeClr val="accent2"/>
              </a:solidFill>
              <a:latin typeface="Manjari"/>
              <a:ea typeface="Manjari"/>
              <a:cs typeface="Manjari"/>
              <a:sym typeface="Manjari"/>
            </a:endParaRPr>
          </a:p>
        </p:txBody>
      </p:sp>
      <p:grpSp>
        <p:nvGrpSpPr>
          <p:cNvPr id="2576" name="Google Shape;2576;p124"/>
          <p:cNvGrpSpPr/>
          <p:nvPr/>
        </p:nvGrpSpPr>
        <p:grpSpPr>
          <a:xfrm>
            <a:off x="12" y="3681211"/>
            <a:ext cx="1109139" cy="1409826"/>
            <a:chOff x="1468988" y="1371675"/>
            <a:chExt cx="2162065" cy="2988187"/>
          </a:xfrm>
        </p:grpSpPr>
        <p:grpSp>
          <p:nvGrpSpPr>
            <p:cNvPr id="2577" name="Google Shape;2577;p124"/>
            <p:cNvGrpSpPr/>
            <p:nvPr/>
          </p:nvGrpSpPr>
          <p:grpSpPr>
            <a:xfrm>
              <a:off x="1468988" y="1371675"/>
              <a:ext cx="2162065" cy="2988187"/>
              <a:chOff x="1468988" y="1371675"/>
              <a:chExt cx="2162065" cy="2988187"/>
            </a:xfrm>
          </p:grpSpPr>
          <p:grpSp>
            <p:nvGrpSpPr>
              <p:cNvPr id="2578" name="Google Shape;2578;p124"/>
              <p:cNvGrpSpPr/>
              <p:nvPr/>
            </p:nvGrpSpPr>
            <p:grpSpPr>
              <a:xfrm>
                <a:off x="1468988" y="1371675"/>
                <a:ext cx="2162065" cy="2988187"/>
                <a:chOff x="1468988" y="1371675"/>
                <a:chExt cx="2162065" cy="2988187"/>
              </a:xfrm>
            </p:grpSpPr>
            <p:sp>
              <p:nvSpPr>
                <p:cNvPr id="2579" name="Google Shape;2579;p124"/>
                <p:cNvSpPr/>
                <p:nvPr/>
              </p:nvSpPr>
              <p:spPr>
                <a:xfrm>
                  <a:off x="1868075" y="1371675"/>
                  <a:ext cx="1440886" cy="1424107"/>
                </a:xfrm>
                <a:custGeom>
                  <a:rect b="b" l="l" r="r" t="t"/>
                  <a:pathLst>
                    <a:path extrusionOk="0" h="30231" w="39296">
                      <a:moveTo>
                        <a:pt x="14650" y="0"/>
                      </a:moveTo>
                      <a:cubicBezTo>
                        <a:pt x="11132" y="0"/>
                        <a:pt x="7263" y="2087"/>
                        <a:pt x="5905" y="5079"/>
                      </a:cubicBezTo>
                      <a:cubicBezTo>
                        <a:pt x="5204" y="6714"/>
                        <a:pt x="5104" y="8615"/>
                        <a:pt x="5671" y="10350"/>
                      </a:cubicBezTo>
                      <a:cubicBezTo>
                        <a:pt x="4504" y="10350"/>
                        <a:pt x="3336" y="10883"/>
                        <a:pt x="2535" y="11784"/>
                      </a:cubicBezTo>
                      <a:cubicBezTo>
                        <a:pt x="534" y="14119"/>
                        <a:pt x="0" y="19556"/>
                        <a:pt x="3369" y="20924"/>
                      </a:cubicBezTo>
                      <a:cubicBezTo>
                        <a:pt x="1835" y="22058"/>
                        <a:pt x="1368" y="24293"/>
                        <a:pt x="2002" y="26128"/>
                      </a:cubicBezTo>
                      <a:cubicBezTo>
                        <a:pt x="2602" y="27962"/>
                        <a:pt x="4170" y="29363"/>
                        <a:pt x="5871" y="30231"/>
                      </a:cubicBezTo>
                      <a:lnTo>
                        <a:pt x="34191" y="29564"/>
                      </a:lnTo>
                      <a:cubicBezTo>
                        <a:pt x="36426" y="29297"/>
                        <a:pt x="38394" y="27529"/>
                        <a:pt x="38828" y="25294"/>
                      </a:cubicBezTo>
                      <a:cubicBezTo>
                        <a:pt x="39295" y="23092"/>
                        <a:pt x="38194" y="20657"/>
                        <a:pt x="36193" y="19590"/>
                      </a:cubicBezTo>
                      <a:cubicBezTo>
                        <a:pt x="37861" y="18522"/>
                        <a:pt x="38695" y="16287"/>
                        <a:pt x="38194" y="14386"/>
                      </a:cubicBezTo>
                      <a:cubicBezTo>
                        <a:pt x="37694" y="12451"/>
                        <a:pt x="35893" y="10950"/>
                        <a:pt x="33925" y="10783"/>
                      </a:cubicBezTo>
                      <a:cubicBezTo>
                        <a:pt x="34725" y="8282"/>
                        <a:pt x="33558" y="5513"/>
                        <a:pt x="31356" y="4179"/>
                      </a:cubicBezTo>
                      <a:cubicBezTo>
                        <a:pt x="29490" y="3044"/>
                        <a:pt x="27313" y="2463"/>
                        <a:pt x="25146" y="2463"/>
                      </a:cubicBezTo>
                      <a:cubicBezTo>
                        <a:pt x="23555" y="2463"/>
                        <a:pt x="21969" y="2776"/>
                        <a:pt x="20515" y="3411"/>
                      </a:cubicBezTo>
                      <a:cubicBezTo>
                        <a:pt x="19367" y="1006"/>
                        <a:pt x="17093" y="0"/>
                        <a:pt x="14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0" name="Google Shape;2580;p124"/>
                <p:cNvGrpSpPr/>
                <p:nvPr/>
              </p:nvGrpSpPr>
              <p:grpSpPr>
                <a:xfrm>
                  <a:off x="1468988" y="1458800"/>
                  <a:ext cx="2162065" cy="2901062"/>
                  <a:chOff x="1468988" y="1458800"/>
                  <a:chExt cx="2162065" cy="2901062"/>
                </a:xfrm>
              </p:grpSpPr>
              <p:grpSp>
                <p:nvGrpSpPr>
                  <p:cNvPr id="2581" name="Google Shape;2581;p124"/>
                  <p:cNvGrpSpPr/>
                  <p:nvPr/>
                </p:nvGrpSpPr>
                <p:grpSpPr>
                  <a:xfrm>
                    <a:off x="1468988" y="1458800"/>
                    <a:ext cx="2162065" cy="2901062"/>
                    <a:chOff x="3015425" y="1457425"/>
                    <a:chExt cx="2162065" cy="2901062"/>
                  </a:xfrm>
                </p:grpSpPr>
                <p:sp>
                  <p:nvSpPr>
                    <p:cNvPr id="2582" name="Google Shape;2582;p124"/>
                    <p:cNvSpPr/>
                    <p:nvPr/>
                  </p:nvSpPr>
                  <p:spPr>
                    <a:xfrm>
                      <a:off x="3346558" y="2189163"/>
                      <a:ext cx="376187" cy="332134"/>
                    </a:xfrm>
                    <a:custGeom>
                      <a:rect b="b" l="l" r="r" t="t"/>
                      <a:pathLst>
                        <a:path extrusionOk="0" h="8041" w="9107">
                          <a:moveTo>
                            <a:pt x="3658" y="0"/>
                          </a:moveTo>
                          <a:cubicBezTo>
                            <a:pt x="2787" y="0"/>
                            <a:pt x="1972" y="294"/>
                            <a:pt x="1368" y="898"/>
                          </a:cubicBezTo>
                          <a:cubicBezTo>
                            <a:pt x="0" y="2299"/>
                            <a:pt x="301" y="4834"/>
                            <a:pt x="2068" y="6535"/>
                          </a:cubicBezTo>
                          <a:cubicBezTo>
                            <a:pt x="3080" y="7528"/>
                            <a:pt x="4343" y="8040"/>
                            <a:pt x="5495" y="8040"/>
                          </a:cubicBezTo>
                          <a:cubicBezTo>
                            <a:pt x="6356" y="8040"/>
                            <a:pt x="7154" y="7754"/>
                            <a:pt x="7739" y="7169"/>
                          </a:cubicBezTo>
                          <a:cubicBezTo>
                            <a:pt x="9107" y="5768"/>
                            <a:pt x="8807" y="3233"/>
                            <a:pt x="7039" y="1499"/>
                          </a:cubicBezTo>
                          <a:cubicBezTo>
                            <a:pt x="6052" y="512"/>
                            <a:pt x="4806" y="0"/>
                            <a:pt x="3658" y="0"/>
                          </a:cubicBezTo>
                          <a:close/>
                        </a:path>
                      </a:pathLst>
                    </a:custGeom>
                    <a:solidFill>
                      <a:srgbClr val="A16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24"/>
                    <p:cNvSpPr/>
                    <p:nvPr/>
                  </p:nvSpPr>
                  <p:spPr>
                    <a:xfrm>
                      <a:off x="4577099" y="2189163"/>
                      <a:ext cx="376187" cy="331844"/>
                    </a:xfrm>
                    <a:custGeom>
                      <a:rect b="b" l="l" r="r" t="t"/>
                      <a:pathLst>
                        <a:path extrusionOk="0" h="8034" w="9107">
                          <a:moveTo>
                            <a:pt x="5441" y="0"/>
                          </a:moveTo>
                          <a:cubicBezTo>
                            <a:pt x="4295" y="0"/>
                            <a:pt x="3041" y="512"/>
                            <a:pt x="2035" y="1499"/>
                          </a:cubicBezTo>
                          <a:cubicBezTo>
                            <a:pt x="300" y="3233"/>
                            <a:pt x="0" y="5768"/>
                            <a:pt x="1368" y="7136"/>
                          </a:cubicBezTo>
                          <a:cubicBezTo>
                            <a:pt x="1958" y="7740"/>
                            <a:pt x="2764" y="8034"/>
                            <a:pt x="3633" y="8034"/>
                          </a:cubicBezTo>
                          <a:cubicBezTo>
                            <a:pt x="4779" y="8034"/>
                            <a:pt x="6033" y="7522"/>
                            <a:pt x="7039" y="6535"/>
                          </a:cubicBezTo>
                          <a:cubicBezTo>
                            <a:pt x="8773" y="4801"/>
                            <a:pt x="9107" y="2266"/>
                            <a:pt x="7706" y="898"/>
                          </a:cubicBezTo>
                          <a:cubicBezTo>
                            <a:pt x="7116" y="294"/>
                            <a:pt x="6309" y="0"/>
                            <a:pt x="5441" y="0"/>
                          </a:cubicBezTo>
                          <a:close/>
                        </a:path>
                      </a:pathLst>
                    </a:custGeom>
                    <a:solidFill>
                      <a:srgbClr val="A16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24"/>
                    <p:cNvSpPr/>
                    <p:nvPr/>
                  </p:nvSpPr>
                  <p:spPr>
                    <a:xfrm>
                      <a:off x="3015425" y="3314733"/>
                      <a:ext cx="2162065" cy="1043754"/>
                    </a:xfrm>
                    <a:custGeom>
                      <a:rect b="b" l="l" r="r" t="t"/>
                      <a:pathLst>
                        <a:path extrusionOk="0" h="18269" w="37843">
                          <a:moveTo>
                            <a:pt x="19727" y="1"/>
                          </a:moveTo>
                          <a:cubicBezTo>
                            <a:pt x="3709" y="1"/>
                            <a:pt x="0" y="18268"/>
                            <a:pt x="0" y="18268"/>
                          </a:cubicBezTo>
                          <a:lnTo>
                            <a:pt x="37843" y="18268"/>
                          </a:lnTo>
                          <a:cubicBezTo>
                            <a:pt x="37843" y="18268"/>
                            <a:pt x="35746" y="1"/>
                            <a:pt x="197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24"/>
                    <p:cNvSpPr/>
                    <p:nvPr/>
                  </p:nvSpPr>
                  <p:spPr>
                    <a:xfrm>
                      <a:off x="3926237" y="2660715"/>
                      <a:ext cx="362101" cy="577023"/>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rgbClr val="A1633E"/>
                    </a:solidFill>
                    <a:ln cap="flat" cmpd="sng" w="9525">
                      <a:solidFill>
                        <a:srgbClr val="A163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24"/>
                    <p:cNvSpPr/>
                    <p:nvPr/>
                  </p:nvSpPr>
                  <p:spPr>
                    <a:xfrm>
                      <a:off x="3905919" y="3027879"/>
                      <a:ext cx="412867" cy="587433"/>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rgbClr val="A1633E"/>
                    </a:solidFill>
                    <a:ln cap="flat" cmpd="sng" w="9525">
                      <a:solidFill>
                        <a:srgbClr val="A163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24"/>
                    <p:cNvSpPr/>
                    <p:nvPr/>
                  </p:nvSpPr>
                  <p:spPr>
                    <a:xfrm>
                      <a:off x="3567025" y="1457425"/>
                      <a:ext cx="1164446" cy="1454015"/>
                    </a:xfrm>
                    <a:custGeom>
                      <a:rect b="b" l="l" r="r" t="t"/>
                      <a:pathLst>
                        <a:path extrusionOk="0" h="34192" w="28188">
                          <a:moveTo>
                            <a:pt x="14111" y="1"/>
                          </a:moveTo>
                          <a:cubicBezTo>
                            <a:pt x="6305" y="1"/>
                            <a:pt x="501" y="6305"/>
                            <a:pt x="501" y="14077"/>
                          </a:cubicBezTo>
                          <a:lnTo>
                            <a:pt x="0" y="20115"/>
                          </a:lnTo>
                          <a:cubicBezTo>
                            <a:pt x="0" y="27887"/>
                            <a:pt x="6305" y="34192"/>
                            <a:pt x="14111" y="34192"/>
                          </a:cubicBezTo>
                          <a:cubicBezTo>
                            <a:pt x="21916" y="34192"/>
                            <a:pt x="28187" y="27887"/>
                            <a:pt x="28187" y="20115"/>
                          </a:cubicBezTo>
                          <a:lnTo>
                            <a:pt x="27687" y="14077"/>
                          </a:lnTo>
                          <a:cubicBezTo>
                            <a:pt x="27687" y="6305"/>
                            <a:pt x="21916" y="1"/>
                            <a:pt x="14111" y="1"/>
                          </a:cubicBezTo>
                          <a:close/>
                        </a:path>
                      </a:pathLst>
                    </a:custGeom>
                    <a:solidFill>
                      <a:srgbClr val="A16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24"/>
                    <p:cNvSpPr/>
                    <p:nvPr/>
                  </p:nvSpPr>
                  <p:spPr>
                    <a:xfrm>
                      <a:off x="3760913" y="2489417"/>
                      <a:ext cx="128548" cy="126834"/>
                    </a:xfrm>
                    <a:custGeom>
                      <a:rect b="b" l="l" r="r" t="t"/>
                      <a:pathLst>
                        <a:path extrusionOk="0" h="2220" w="2250">
                          <a:moveTo>
                            <a:pt x="1125" y="0"/>
                          </a:moveTo>
                          <a:cubicBezTo>
                            <a:pt x="517" y="0"/>
                            <a:pt x="0" y="487"/>
                            <a:pt x="0" y="1095"/>
                          </a:cubicBezTo>
                          <a:cubicBezTo>
                            <a:pt x="0" y="1733"/>
                            <a:pt x="517" y="2219"/>
                            <a:pt x="1125" y="2219"/>
                          </a:cubicBezTo>
                          <a:cubicBezTo>
                            <a:pt x="1733" y="2219"/>
                            <a:pt x="2249" y="1733"/>
                            <a:pt x="2249" y="1095"/>
                          </a:cubicBezTo>
                          <a:cubicBezTo>
                            <a:pt x="2249" y="487"/>
                            <a:pt x="1733" y="0"/>
                            <a:pt x="1125" y="0"/>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24"/>
                    <p:cNvSpPr/>
                    <p:nvPr/>
                  </p:nvSpPr>
                  <p:spPr>
                    <a:xfrm>
                      <a:off x="4412099" y="2498101"/>
                      <a:ext cx="126834" cy="126834"/>
                    </a:xfrm>
                    <a:custGeom>
                      <a:rect b="b" l="l" r="r" t="t"/>
                      <a:pathLst>
                        <a:path extrusionOk="0" h="2220" w="2220">
                          <a:moveTo>
                            <a:pt x="1125" y="0"/>
                          </a:moveTo>
                          <a:cubicBezTo>
                            <a:pt x="517" y="0"/>
                            <a:pt x="1" y="517"/>
                            <a:pt x="1" y="1125"/>
                          </a:cubicBezTo>
                          <a:cubicBezTo>
                            <a:pt x="1" y="1733"/>
                            <a:pt x="517" y="2219"/>
                            <a:pt x="1125" y="2219"/>
                          </a:cubicBezTo>
                          <a:cubicBezTo>
                            <a:pt x="1733" y="2219"/>
                            <a:pt x="2219" y="1733"/>
                            <a:pt x="2219" y="1125"/>
                          </a:cubicBezTo>
                          <a:cubicBezTo>
                            <a:pt x="2219" y="517"/>
                            <a:pt x="1733" y="0"/>
                            <a:pt x="1125" y="0"/>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24"/>
                    <p:cNvSpPr/>
                    <p:nvPr/>
                  </p:nvSpPr>
                  <p:spPr>
                    <a:xfrm>
                      <a:off x="4068256" y="2539019"/>
                      <a:ext cx="165056" cy="49020"/>
                    </a:xfrm>
                    <a:custGeom>
                      <a:rect b="b" l="l" r="r" t="t"/>
                      <a:pathLst>
                        <a:path extrusionOk="0" h="858" w="2889">
                          <a:moveTo>
                            <a:pt x="2889" y="1"/>
                          </a:moveTo>
                          <a:cubicBezTo>
                            <a:pt x="2676" y="183"/>
                            <a:pt x="2433" y="335"/>
                            <a:pt x="2189" y="426"/>
                          </a:cubicBezTo>
                          <a:cubicBezTo>
                            <a:pt x="2013" y="527"/>
                            <a:pt x="1795" y="586"/>
                            <a:pt x="1587" y="586"/>
                          </a:cubicBezTo>
                          <a:cubicBezTo>
                            <a:pt x="1544" y="586"/>
                            <a:pt x="1502" y="583"/>
                            <a:pt x="1460" y="578"/>
                          </a:cubicBezTo>
                          <a:cubicBezTo>
                            <a:pt x="1217" y="578"/>
                            <a:pt x="943" y="487"/>
                            <a:pt x="700" y="396"/>
                          </a:cubicBezTo>
                          <a:cubicBezTo>
                            <a:pt x="457" y="305"/>
                            <a:pt x="214" y="183"/>
                            <a:pt x="1" y="1"/>
                          </a:cubicBezTo>
                          <a:lnTo>
                            <a:pt x="1" y="1"/>
                          </a:lnTo>
                          <a:cubicBezTo>
                            <a:pt x="305" y="487"/>
                            <a:pt x="852" y="821"/>
                            <a:pt x="1460" y="852"/>
                          </a:cubicBezTo>
                          <a:cubicBezTo>
                            <a:pt x="1499" y="856"/>
                            <a:pt x="1538" y="858"/>
                            <a:pt x="1578" y="858"/>
                          </a:cubicBezTo>
                          <a:cubicBezTo>
                            <a:pt x="1841" y="858"/>
                            <a:pt x="2099" y="771"/>
                            <a:pt x="2311" y="639"/>
                          </a:cubicBezTo>
                          <a:cubicBezTo>
                            <a:pt x="2433" y="578"/>
                            <a:pt x="2524" y="457"/>
                            <a:pt x="2645" y="365"/>
                          </a:cubicBezTo>
                          <a:cubicBezTo>
                            <a:pt x="2737" y="244"/>
                            <a:pt x="2828" y="122"/>
                            <a:pt x="2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24"/>
                    <p:cNvSpPr/>
                    <p:nvPr/>
                  </p:nvSpPr>
                  <p:spPr>
                    <a:xfrm>
                      <a:off x="4112563" y="2386195"/>
                      <a:ext cx="74729" cy="80157"/>
                    </a:xfrm>
                    <a:custGeom>
                      <a:rect b="b" l="l" r="r" t="t"/>
                      <a:pathLst>
                        <a:path extrusionOk="0" h="1403" w="1308">
                          <a:moveTo>
                            <a:pt x="1308" y="1"/>
                          </a:moveTo>
                          <a:lnTo>
                            <a:pt x="1308" y="1"/>
                          </a:lnTo>
                          <a:cubicBezTo>
                            <a:pt x="1064" y="31"/>
                            <a:pt x="821" y="92"/>
                            <a:pt x="608" y="214"/>
                          </a:cubicBezTo>
                          <a:cubicBezTo>
                            <a:pt x="487" y="244"/>
                            <a:pt x="365" y="335"/>
                            <a:pt x="274" y="396"/>
                          </a:cubicBezTo>
                          <a:cubicBezTo>
                            <a:pt x="153" y="487"/>
                            <a:pt x="61" y="609"/>
                            <a:pt x="31" y="791"/>
                          </a:cubicBezTo>
                          <a:cubicBezTo>
                            <a:pt x="1" y="1004"/>
                            <a:pt x="153" y="1156"/>
                            <a:pt x="244" y="1217"/>
                          </a:cubicBezTo>
                          <a:cubicBezTo>
                            <a:pt x="365" y="1308"/>
                            <a:pt x="487" y="1369"/>
                            <a:pt x="639" y="1399"/>
                          </a:cubicBezTo>
                          <a:cubicBezTo>
                            <a:pt x="662" y="1402"/>
                            <a:pt x="686" y="1403"/>
                            <a:pt x="709" y="1403"/>
                          </a:cubicBezTo>
                          <a:cubicBezTo>
                            <a:pt x="958" y="1403"/>
                            <a:pt x="1196" y="1259"/>
                            <a:pt x="1308" y="1065"/>
                          </a:cubicBezTo>
                          <a:lnTo>
                            <a:pt x="1308" y="1065"/>
                          </a:lnTo>
                          <a:cubicBezTo>
                            <a:pt x="1152" y="1154"/>
                            <a:pt x="980" y="1210"/>
                            <a:pt x="827" y="1210"/>
                          </a:cubicBezTo>
                          <a:cubicBezTo>
                            <a:pt x="771" y="1210"/>
                            <a:pt x="718" y="1203"/>
                            <a:pt x="669" y="1186"/>
                          </a:cubicBezTo>
                          <a:cubicBezTo>
                            <a:pt x="578" y="1156"/>
                            <a:pt x="487" y="1095"/>
                            <a:pt x="426" y="1004"/>
                          </a:cubicBezTo>
                          <a:cubicBezTo>
                            <a:pt x="335" y="943"/>
                            <a:pt x="304" y="882"/>
                            <a:pt x="304" y="822"/>
                          </a:cubicBezTo>
                          <a:cubicBezTo>
                            <a:pt x="304" y="700"/>
                            <a:pt x="517" y="518"/>
                            <a:pt x="700" y="396"/>
                          </a:cubicBezTo>
                          <a:cubicBezTo>
                            <a:pt x="912" y="274"/>
                            <a:pt x="1095" y="153"/>
                            <a:pt x="13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24"/>
                    <p:cNvSpPr/>
                    <p:nvPr/>
                  </p:nvSpPr>
                  <p:spPr>
                    <a:xfrm>
                      <a:off x="3845126" y="2280647"/>
                      <a:ext cx="59075" cy="121635"/>
                    </a:xfrm>
                    <a:custGeom>
                      <a:rect b="b" l="l" r="r" t="t"/>
                      <a:pathLst>
                        <a:path extrusionOk="0" h="2129" w="1034">
                          <a:moveTo>
                            <a:pt x="517" y="1"/>
                          </a:moveTo>
                          <a:cubicBezTo>
                            <a:pt x="243" y="1"/>
                            <a:pt x="0" y="487"/>
                            <a:pt x="0" y="1065"/>
                          </a:cubicBezTo>
                          <a:cubicBezTo>
                            <a:pt x="0" y="1642"/>
                            <a:pt x="243" y="2129"/>
                            <a:pt x="517" y="2129"/>
                          </a:cubicBezTo>
                          <a:cubicBezTo>
                            <a:pt x="821" y="2129"/>
                            <a:pt x="1034" y="1642"/>
                            <a:pt x="1034" y="1065"/>
                          </a:cubicBezTo>
                          <a:cubicBezTo>
                            <a:pt x="1034" y="487"/>
                            <a:pt x="821" y="1"/>
                            <a:pt x="5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24"/>
                    <p:cNvSpPr/>
                    <p:nvPr/>
                  </p:nvSpPr>
                  <p:spPr>
                    <a:xfrm>
                      <a:off x="4402559" y="2291103"/>
                      <a:ext cx="60846" cy="121578"/>
                    </a:xfrm>
                    <a:custGeom>
                      <a:rect b="b" l="l" r="r" t="t"/>
                      <a:pathLst>
                        <a:path extrusionOk="0" h="2128" w="1065">
                          <a:moveTo>
                            <a:pt x="517" y="0"/>
                          </a:moveTo>
                          <a:cubicBezTo>
                            <a:pt x="243" y="0"/>
                            <a:pt x="0" y="487"/>
                            <a:pt x="0" y="1064"/>
                          </a:cubicBezTo>
                          <a:cubicBezTo>
                            <a:pt x="0" y="1642"/>
                            <a:pt x="243" y="2128"/>
                            <a:pt x="517" y="2128"/>
                          </a:cubicBezTo>
                          <a:cubicBezTo>
                            <a:pt x="821" y="2128"/>
                            <a:pt x="1064" y="1642"/>
                            <a:pt x="1064" y="1064"/>
                          </a:cubicBezTo>
                          <a:cubicBezTo>
                            <a:pt x="1064" y="487"/>
                            <a:pt x="821" y="0"/>
                            <a:pt x="5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24"/>
                    <p:cNvSpPr/>
                    <p:nvPr/>
                  </p:nvSpPr>
                  <p:spPr>
                    <a:xfrm>
                      <a:off x="4366109"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6" y="853"/>
                            <a:pt x="2948" y="883"/>
                          </a:cubicBezTo>
                          <a:cubicBezTo>
                            <a:pt x="2857" y="792"/>
                            <a:pt x="2766" y="671"/>
                            <a:pt x="2675" y="549"/>
                          </a:cubicBezTo>
                          <a:cubicBezTo>
                            <a:pt x="2553" y="458"/>
                            <a:pt x="2462" y="367"/>
                            <a:pt x="2310"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24"/>
                    <p:cNvSpPr/>
                    <p:nvPr/>
                  </p:nvSpPr>
                  <p:spPr>
                    <a:xfrm>
                      <a:off x="3765256"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7" y="853"/>
                            <a:pt x="2948" y="883"/>
                          </a:cubicBezTo>
                          <a:cubicBezTo>
                            <a:pt x="2857" y="792"/>
                            <a:pt x="2766" y="671"/>
                            <a:pt x="2675" y="549"/>
                          </a:cubicBezTo>
                          <a:cubicBezTo>
                            <a:pt x="2553" y="458"/>
                            <a:pt x="2462" y="367"/>
                            <a:pt x="2341"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6" name="Google Shape;2596;p124"/>
                  <p:cNvSpPr/>
                  <p:nvPr/>
                </p:nvSpPr>
                <p:spPr>
                  <a:xfrm>
                    <a:off x="1835125" y="3496200"/>
                    <a:ext cx="1521547" cy="863653"/>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7" name="Google Shape;2597;p124"/>
              <p:cNvSpPr/>
              <p:nvPr/>
            </p:nvSpPr>
            <p:spPr>
              <a:xfrm>
                <a:off x="2104800" y="1417025"/>
                <a:ext cx="1333649" cy="968171"/>
              </a:xfrm>
              <a:custGeom>
                <a:rect b="b" l="l" r="r" t="t"/>
                <a:pathLst>
                  <a:path extrusionOk="0" h="18599" w="25620">
                    <a:moveTo>
                      <a:pt x="10620" y="0"/>
                    </a:moveTo>
                    <a:cubicBezTo>
                      <a:pt x="8211" y="0"/>
                      <a:pt x="5796" y="333"/>
                      <a:pt x="3604" y="1277"/>
                    </a:cubicBezTo>
                    <a:cubicBezTo>
                      <a:pt x="1769" y="2077"/>
                      <a:pt x="1" y="3678"/>
                      <a:pt x="101" y="5680"/>
                    </a:cubicBezTo>
                    <a:lnTo>
                      <a:pt x="1902" y="2844"/>
                    </a:lnTo>
                    <a:lnTo>
                      <a:pt x="1902" y="2844"/>
                    </a:lnTo>
                    <a:cubicBezTo>
                      <a:pt x="1569" y="4746"/>
                      <a:pt x="2436" y="6847"/>
                      <a:pt x="4004" y="8015"/>
                    </a:cubicBezTo>
                    <a:cubicBezTo>
                      <a:pt x="4912" y="8677"/>
                      <a:pt x="6024" y="9017"/>
                      <a:pt x="7133" y="9017"/>
                    </a:cubicBezTo>
                    <a:cubicBezTo>
                      <a:pt x="7979" y="9017"/>
                      <a:pt x="8824" y="8819"/>
                      <a:pt x="9574" y="8415"/>
                    </a:cubicBezTo>
                    <a:lnTo>
                      <a:pt x="9574" y="8415"/>
                    </a:lnTo>
                    <a:cubicBezTo>
                      <a:pt x="9174" y="9549"/>
                      <a:pt x="9441" y="10783"/>
                      <a:pt x="10108" y="11784"/>
                    </a:cubicBezTo>
                    <a:cubicBezTo>
                      <a:pt x="10742" y="12785"/>
                      <a:pt x="11676" y="13552"/>
                      <a:pt x="12743" y="14086"/>
                    </a:cubicBezTo>
                    <a:cubicBezTo>
                      <a:pt x="13826" y="14689"/>
                      <a:pt x="15064" y="15072"/>
                      <a:pt x="16279" y="15072"/>
                    </a:cubicBezTo>
                    <a:cubicBezTo>
                      <a:pt x="17012" y="15072"/>
                      <a:pt x="17737" y="14933"/>
                      <a:pt x="18414" y="14619"/>
                    </a:cubicBezTo>
                    <a:cubicBezTo>
                      <a:pt x="18414" y="16054"/>
                      <a:pt x="19248" y="17455"/>
                      <a:pt x="20482" y="18122"/>
                    </a:cubicBezTo>
                    <a:cubicBezTo>
                      <a:pt x="21086" y="18440"/>
                      <a:pt x="21765" y="18598"/>
                      <a:pt x="22444" y="18598"/>
                    </a:cubicBezTo>
                    <a:cubicBezTo>
                      <a:pt x="23192" y="18598"/>
                      <a:pt x="23939" y="18406"/>
                      <a:pt x="24585" y="18022"/>
                    </a:cubicBezTo>
                    <a:cubicBezTo>
                      <a:pt x="24985" y="17755"/>
                      <a:pt x="25319" y="17421"/>
                      <a:pt x="25486" y="16954"/>
                    </a:cubicBezTo>
                    <a:cubicBezTo>
                      <a:pt x="25619" y="16587"/>
                      <a:pt x="25619" y="16221"/>
                      <a:pt x="25586" y="15854"/>
                    </a:cubicBezTo>
                    <a:cubicBezTo>
                      <a:pt x="25352" y="13619"/>
                      <a:pt x="24619" y="11517"/>
                      <a:pt x="23418" y="9616"/>
                    </a:cubicBezTo>
                    <a:cubicBezTo>
                      <a:pt x="22917" y="8882"/>
                      <a:pt x="22350" y="8181"/>
                      <a:pt x="21950" y="7381"/>
                    </a:cubicBezTo>
                    <a:cubicBezTo>
                      <a:pt x="21416" y="6347"/>
                      <a:pt x="21183" y="5179"/>
                      <a:pt x="20616" y="4179"/>
                    </a:cubicBezTo>
                    <a:cubicBezTo>
                      <a:pt x="19782" y="2577"/>
                      <a:pt x="18247" y="1510"/>
                      <a:pt x="16579" y="843"/>
                    </a:cubicBezTo>
                    <a:cubicBezTo>
                      <a:pt x="14912" y="209"/>
                      <a:pt x="13110" y="42"/>
                      <a:pt x="11309" y="9"/>
                    </a:cubicBezTo>
                    <a:cubicBezTo>
                      <a:pt x="11079" y="3"/>
                      <a:pt x="10850" y="0"/>
                      <a:pt x="10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8" name="Google Shape;2598;p124"/>
            <p:cNvSpPr/>
            <p:nvPr/>
          </p:nvSpPr>
          <p:spPr>
            <a:xfrm>
              <a:off x="1973625" y="1595350"/>
              <a:ext cx="325796" cy="541506"/>
            </a:xfrm>
            <a:custGeom>
              <a:rect b="b" l="l" r="r" t="t"/>
              <a:pathLst>
                <a:path extrusionOk="0" h="14196" w="8541">
                  <a:moveTo>
                    <a:pt x="6566" y="1"/>
                  </a:moveTo>
                  <a:cubicBezTo>
                    <a:pt x="6490" y="1"/>
                    <a:pt x="6414" y="6"/>
                    <a:pt x="6338" y="18"/>
                  </a:cubicBezTo>
                  <a:cubicBezTo>
                    <a:pt x="5972" y="85"/>
                    <a:pt x="5671" y="319"/>
                    <a:pt x="5371" y="519"/>
                  </a:cubicBezTo>
                  <a:cubicBezTo>
                    <a:pt x="2302" y="2754"/>
                    <a:pt x="301" y="6423"/>
                    <a:pt x="1" y="10226"/>
                  </a:cubicBezTo>
                  <a:lnTo>
                    <a:pt x="101" y="14195"/>
                  </a:lnTo>
                  <a:cubicBezTo>
                    <a:pt x="1368" y="14028"/>
                    <a:pt x="2602" y="13228"/>
                    <a:pt x="3303" y="12127"/>
                  </a:cubicBezTo>
                  <a:cubicBezTo>
                    <a:pt x="4003" y="11060"/>
                    <a:pt x="4270" y="9625"/>
                    <a:pt x="3937" y="8391"/>
                  </a:cubicBezTo>
                  <a:cubicBezTo>
                    <a:pt x="6539" y="7824"/>
                    <a:pt x="8540" y="5222"/>
                    <a:pt x="8473" y="2554"/>
                  </a:cubicBezTo>
                  <a:cubicBezTo>
                    <a:pt x="8473" y="1920"/>
                    <a:pt x="8307" y="1286"/>
                    <a:pt x="7973" y="752"/>
                  </a:cubicBezTo>
                  <a:cubicBezTo>
                    <a:pt x="7650" y="312"/>
                    <a:pt x="7120" y="1"/>
                    <a:pt x="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9" name="Google Shape;2599;p124"/>
          <p:cNvSpPr txBox="1"/>
          <p:nvPr/>
        </p:nvSpPr>
        <p:spPr>
          <a:xfrm>
            <a:off x="1160900" y="329050"/>
            <a:ext cx="7011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“There’s a lot higher stakes earlier on”</a:t>
            </a:r>
            <a:endParaRPr sz="600">
              <a:solidFill>
                <a:schemeClr val="accent2"/>
              </a:solidFill>
              <a:latin typeface="Manjari"/>
              <a:ea typeface="Manjari"/>
              <a:cs typeface="Manjari"/>
              <a:sym typeface="Manjari"/>
            </a:endParaRPr>
          </a:p>
        </p:txBody>
      </p:sp>
      <p:sp>
        <p:nvSpPr>
          <p:cNvPr id="2600" name="Google Shape;2600;p124"/>
          <p:cNvSpPr txBox="1"/>
          <p:nvPr/>
        </p:nvSpPr>
        <p:spPr>
          <a:xfrm>
            <a:off x="261150" y="217475"/>
            <a:ext cx="701100" cy="5415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accent2"/>
                </a:solidFill>
                <a:latin typeface="Manjari"/>
                <a:ea typeface="Manjari"/>
                <a:cs typeface="Manjari"/>
                <a:sym typeface="Manjari"/>
              </a:rPr>
              <a:t>It is hard to collaborate with the school</a:t>
            </a:r>
            <a:endParaRPr sz="600">
              <a:solidFill>
                <a:schemeClr val="accent2"/>
              </a:solidFill>
              <a:latin typeface="Manjari"/>
              <a:ea typeface="Manjari"/>
              <a:cs typeface="Manjari"/>
              <a:sym typeface="Manja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2" name="Shape 2022"/>
        <p:cNvGrpSpPr/>
        <p:nvPr/>
      </p:nvGrpSpPr>
      <p:grpSpPr>
        <a:xfrm>
          <a:off x="0" y="0"/>
          <a:ext cx="0" cy="0"/>
          <a:chOff x="0" y="0"/>
          <a:chExt cx="0" cy="0"/>
        </a:xfrm>
      </p:grpSpPr>
      <p:sp>
        <p:nvSpPr>
          <p:cNvPr id="2023" name="Google Shape;2023;p80"/>
          <p:cNvSpPr txBox="1"/>
          <p:nvPr>
            <p:ph type="title"/>
          </p:nvPr>
        </p:nvSpPr>
        <p:spPr>
          <a:xfrm>
            <a:off x="2019300" y="2228100"/>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Additional</a:t>
            </a:r>
            <a:endParaRPr/>
          </a:p>
          <a:p>
            <a:pPr indent="0" lvl="0" marL="0" rtl="0" algn="ctr">
              <a:spcBef>
                <a:spcPts val="0"/>
              </a:spcBef>
              <a:spcAft>
                <a:spcPts val="0"/>
              </a:spcAft>
              <a:buNone/>
            </a:pPr>
            <a:r>
              <a:rPr lang="en"/>
              <a:t>Needfinding</a:t>
            </a:r>
            <a:endParaRPr/>
          </a:p>
        </p:txBody>
      </p:sp>
      <p:sp>
        <p:nvSpPr>
          <p:cNvPr id="2024" name="Google Shape;2024;p80"/>
          <p:cNvSpPr txBox="1"/>
          <p:nvPr>
            <p:ph idx="2" type="title"/>
          </p:nvPr>
        </p:nvSpPr>
        <p:spPr>
          <a:xfrm>
            <a:off x="2019300" y="746625"/>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25" name="Google Shape;2025;p80"/>
          <p:cNvSpPr/>
          <p:nvPr/>
        </p:nvSpPr>
        <p:spPr>
          <a:xfrm>
            <a:off x="3881688" y="3706300"/>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125"/>
          <p:cNvSpPr txBox="1"/>
          <p:nvPr>
            <p:ph type="title"/>
          </p:nvPr>
        </p:nvSpPr>
        <p:spPr>
          <a:xfrm>
            <a:off x="681250" y="363050"/>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 Brainstorming Screenshots</a:t>
            </a:r>
            <a:endParaRPr/>
          </a:p>
        </p:txBody>
      </p:sp>
      <p:pic>
        <p:nvPicPr>
          <p:cNvPr id="2606" name="Google Shape;2606;p125"/>
          <p:cNvPicPr preferRelativeResize="0"/>
          <p:nvPr/>
        </p:nvPicPr>
        <p:blipFill>
          <a:blip r:embed="rId3">
            <a:alphaModFix/>
          </a:blip>
          <a:stretch>
            <a:fillRect/>
          </a:stretch>
        </p:blipFill>
        <p:spPr>
          <a:xfrm>
            <a:off x="2125663" y="1016125"/>
            <a:ext cx="4892683" cy="39341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126"/>
          <p:cNvSpPr txBox="1"/>
          <p:nvPr>
            <p:ph type="title"/>
          </p:nvPr>
        </p:nvSpPr>
        <p:spPr>
          <a:xfrm>
            <a:off x="681250" y="363050"/>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 Brainstorming Screenshots Cont.</a:t>
            </a:r>
            <a:endParaRPr/>
          </a:p>
        </p:txBody>
      </p:sp>
      <p:pic>
        <p:nvPicPr>
          <p:cNvPr id="2612" name="Google Shape;2612;p126"/>
          <p:cNvPicPr preferRelativeResize="0"/>
          <p:nvPr/>
        </p:nvPicPr>
        <p:blipFill>
          <a:blip r:embed="rId3">
            <a:alphaModFix/>
          </a:blip>
          <a:stretch>
            <a:fillRect/>
          </a:stretch>
        </p:blipFill>
        <p:spPr>
          <a:xfrm>
            <a:off x="1828563" y="1199850"/>
            <a:ext cx="5486876" cy="34489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127"/>
          <p:cNvSpPr txBox="1"/>
          <p:nvPr>
            <p:ph type="title"/>
          </p:nvPr>
        </p:nvSpPr>
        <p:spPr>
          <a:xfrm>
            <a:off x="681250" y="363050"/>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 Brainstorming Screenshots Cont.</a:t>
            </a:r>
            <a:endParaRPr/>
          </a:p>
        </p:txBody>
      </p:sp>
      <p:pic>
        <p:nvPicPr>
          <p:cNvPr id="2618" name="Google Shape;2618;p127"/>
          <p:cNvPicPr preferRelativeResize="0"/>
          <p:nvPr/>
        </p:nvPicPr>
        <p:blipFill>
          <a:blip r:embed="rId3">
            <a:alphaModFix/>
          </a:blip>
          <a:stretch>
            <a:fillRect/>
          </a:stretch>
        </p:blipFill>
        <p:spPr>
          <a:xfrm>
            <a:off x="2259525" y="1008950"/>
            <a:ext cx="4624943" cy="393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81"/>
          <p:cNvSpPr txBox="1"/>
          <p:nvPr>
            <p:ph type="title"/>
          </p:nvPr>
        </p:nvSpPr>
        <p:spPr>
          <a:xfrm>
            <a:off x="713250" y="3838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Ryder</a:t>
            </a:r>
            <a:endParaRPr/>
          </a:p>
        </p:txBody>
      </p:sp>
      <p:grpSp>
        <p:nvGrpSpPr>
          <p:cNvPr id="2031" name="Google Shape;2031;p81"/>
          <p:cNvGrpSpPr/>
          <p:nvPr/>
        </p:nvGrpSpPr>
        <p:grpSpPr>
          <a:xfrm>
            <a:off x="167163" y="2174600"/>
            <a:ext cx="2162065" cy="2968912"/>
            <a:chOff x="1468988" y="1390950"/>
            <a:chExt cx="2162065" cy="2968912"/>
          </a:xfrm>
        </p:grpSpPr>
        <p:sp>
          <p:nvSpPr>
            <p:cNvPr id="2032" name="Google Shape;2032;p81"/>
            <p:cNvSpPr/>
            <p:nvPr/>
          </p:nvSpPr>
          <p:spPr>
            <a:xfrm flipH="1">
              <a:off x="3005038" y="1845341"/>
              <a:ext cx="325418" cy="509223"/>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3" name="Google Shape;2033;p81"/>
            <p:cNvGrpSpPr/>
            <p:nvPr/>
          </p:nvGrpSpPr>
          <p:grpSpPr>
            <a:xfrm>
              <a:off x="1468988" y="1458800"/>
              <a:ext cx="2162065" cy="2901062"/>
              <a:chOff x="1468988" y="1458800"/>
              <a:chExt cx="2162065" cy="2901062"/>
            </a:xfrm>
          </p:grpSpPr>
          <p:grpSp>
            <p:nvGrpSpPr>
              <p:cNvPr id="2034" name="Google Shape;2034;p81"/>
              <p:cNvGrpSpPr/>
              <p:nvPr/>
            </p:nvGrpSpPr>
            <p:grpSpPr>
              <a:xfrm>
                <a:off x="1468988" y="1458800"/>
                <a:ext cx="2162065" cy="2901062"/>
                <a:chOff x="3015425" y="1457425"/>
                <a:chExt cx="2162065" cy="2901062"/>
              </a:xfrm>
            </p:grpSpPr>
            <p:sp>
              <p:nvSpPr>
                <p:cNvPr id="2035" name="Google Shape;2035;p81"/>
                <p:cNvSpPr/>
                <p:nvPr/>
              </p:nvSpPr>
              <p:spPr>
                <a:xfrm>
                  <a:off x="3346558" y="2189163"/>
                  <a:ext cx="376187" cy="332134"/>
                </a:xfrm>
                <a:custGeom>
                  <a:rect b="b" l="l" r="r" t="t"/>
                  <a:pathLst>
                    <a:path extrusionOk="0" h="8041" w="9107">
                      <a:moveTo>
                        <a:pt x="3658" y="0"/>
                      </a:moveTo>
                      <a:cubicBezTo>
                        <a:pt x="2787" y="0"/>
                        <a:pt x="1972" y="294"/>
                        <a:pt x="1368" y="898"/>
                      </a:cubicBezTo>
                      <a:cubicBezTo>
                        <a:pt x="0" y="2299"/>
                        <a:pt x="301" y="4834"/>
                        <a:pt x="2068" y="6535"/>
                      </a:cubicBezTo>
                      <a:cubicBezTo>
                        <a:pt x="3080" y="7528"/>
                        <a:pt x="4343" y="8040"/>
                        <a:pt x="5495" y="8040"/>
                      </a:cubicBezTo>
                      <a:cubicBezTo>
                        <a:pt x="6356" y="8040"/>
                        <a:pt x="7154" y="7754"/>
                        <a:pt x="7739" y="7169"/>
                      </a:cubicBezTo>
                      <a:cubicBezTo>
                        <a:pt x="9107" y="5768"/>
                        <a:pt x="8807" y="3233"/>
                        <a:pt x="7039" y="1499"/>
                      </a:cubicBezTo>
                      <a:cubicBezTo>
                        <a:pt x="6052" y="512"/>
                        <a:pt x="4806" y="0"/>
                        <a:pt x="3658" y="0"/>
                      </a:cubicBezTo>
                      <a:close/>
                    </a:path>
                  </a:pathLst>
                </a:custGeom>
                <a:solidFill>
                  <a:srgbClr val="4D23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1"/>
                <p:cNvSpPr/>
                <p:nvPr/>
              </p:nvSpPr>
              <p:spPr>
                <a:xfrm>
                  <a:off x="4577099" y="2189163"/>
                  <a:ext cx="376187" cy="331844"/>
                </a:xfrm>
                <a:custGeom>
                  <a:rect b="b" l="l" r="r" t="t"/>
                  <a:pathLst>
                    <a:path extrusionOk="0" h="8034" w="9107">
                      <a:moveTo>
                        <a:pt x="5441" y="0"/>
                      </a:moveTo>
                      <a:cubicBezTo>
                        <a:pt x="4295" y="0"/>
                        <a:pt x="3041" y="512"/>
                        <a:pt x="2035" y="1499"/>
                      </a:cubicBezTo>
                      <a:cubicBezTo>
                        <a:pt x="300" y="3233"/>
                        <a:pt x="0" y="5768"/>
                        <a:pt x="1368" y="7136"/>
                      </a:cubicBezTo>
                      <a:cubicBezTo>
                        <a:pt x="1958" y="7740"/>
                        <a:pt x="2764" y="8034"/>
                        <a:pt x="3633" y="8034"/>
                      </a:cubicBezTo>
                      <a:cubicBezTo>
                        <a:pt x="4779" y="8034"/>
                        <a:pt x="6033" y="7522"/>
                        <a:pt x="7039" y="6535"/>
                      </a:cubicBezTo>
                      <a:cubicBezTo>
                        <a:pt x="8773" y="4801"/>
                        <a:pt x="9107" y="2266"/>
                        <a:pt x="7706" y="898"/>
                      </a:cubicBezTo>
                      <a:cubicBezTo>
                        <a:pt x="7116" y="294"/>
                        <a:pt x="6309" y="0"/>
                        <a:pt x="5441" y="0"/>
                      </a:cubicBezTo>
                      <a:close/>
                    </a:path>
                  </a:pathLst>
                </a:custGeom>
                <a:solidFill>
                  <a:srgbClr val="4D23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1"/>
                <p:cNvSpPr/>
                <p:nvPr/>
              </p:nvSpPr>
              <p:spPr>
                <a:xfrm>
                  <a:off x="3015425" y="3314733"/>
                  <a:ext cx="2162065" cy="1043754"/>
                </a:xfrm>
                <a:custGeom>
                  <a:rect b="b" l="l" r="r" t="t"/>
                  <a:pathLst>
                    <a:path extrusionOk="0" h="18269" w="37843">
                      <a:moveTo>
                        <a:pt x="19727" y="1"/>
                      </a:moveTo>
                      <a:cubicBezTo>
                        <a:pt x="3709" y="1"/>
                        <a:pt x="0" y="18268"/>
                        <a:pt x="0" y="18268"/>
                      </a:cubicBezTo>
                      <a:lnTo>
                        <a:pt x="37843" y="18268"/>
                      </a:lnTo>
                      <a:cubicBezTo>
                        <a:pt x="37843" y="18268"/>
                        <a:pt x="35746" y="1"/>
                        <a:pt x="197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1"/>
                <p:cNvSpPr/>
                <p:nvPr/>
              </p:nvSpPr>
              <p:spPr>
                <a:xfrm>
                  <a:off x="3926237" y="2660715"/>
                  <a:ext cx="362101" cy="577023"/>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rgbClr val="4D230D"/>
                </a:solidFill>
                <a:ln cap="flat" cmpd="sng" w="9525">
                  <a:solidFill>
                    <a:srgbClr val="4D23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1"/>
                <p:cNvSpPr/>
                <p:nvPr/>
              </p:nvSpPr>
              <p:spPr>
                <a:xfrm>
                  <a:off x="3905919" y="3027879"/>
                  <a:ext cx="412867" cy="587433"/>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rgbClr val="4D230D"/>
                </a:solidFill>
                <a:ln cap="flat" cmpd="sng" w="9525">
                  <a:solidFill>
                    <a:srgbClr val="4D23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1"/>
                <p:cNvSpPr/>
                <p:nvPr/>
              </p:nvSpPr>
              <p:spPr>
                <a:xfrm>
                  <a:off x="3567025" y="1457425"/>
                  <a:ext cx="1164446" cy="1454015"/>
                </a:xfrm>
                <a:custGeom>
                  <a:rect b="b" l="l" r="r" t="t"/>
                  <a:pathLst>
                    <a:path extrusionOk="0" h="34192" w="28188">
                      <a:moveTo>
                        <a:pt x="14111" y="1"/>
                      </a:moveTo>
                      <a:cubicBezTo>
                        <a:pt x="6305" y="1"/>
                        <a:pt x="501" y="6305"/>
                        <a:pt x="501" y="14077"/>
                      </a:cubicBezTo>
                      <a:lnTo>
                        <a:pt x="0" y="20115"/>
                      </a:lnTo>
                      <a:cubicBezTo>
                        <a:pt x="0" y="27887"/>
                        <a:pt x="6305" y="34192"/>
                        <a:pt x="14111" y="34192"/>
                      </a:cubicBezTo>
                      <a:cubicBezTo>
                        <a:pt x="21916" y="34192"/>
                        <a:pt x="28187" y="27887"/>
                        <a:pt x="28187" y="20115"/>
                      </a:cubicBezTo>
                      <a:lnTo>
                        <a:pt x="27687" y="14077"/>
                      </a:lnTo>
                      <a:cubicBezTo>
                        <a:pt x="27687" y="6305"/>
                        <a:pt x="21916" y="1"/>
                        <a:pt x="14111" y="1"/>
                      </a:cubicBezTo>
                      <a:close/>
                    </a:path>
                  </a:pathLst>
                </a:custGeom>
                <a:solidFill>
                  <a:srgbClr val="4D23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1"/>
                <p:cNvSpPr/>
                <p:nvPr/>
              </p:nvSpPr>
              <p:spPr>
                <a:xfrm>
                  <a:off x="3760913" y="2489417"/>
                  <a:ext cx="128548" cy="126834"/>
                </a:xfrm>
                <a:custGeom>
                  <a:rect b="b" l="l" r="r" t="t"/>
                  <a:pathLst>
                    <a:path extrusionOk="0" h="2220" w="2250">
                      <a:moveTo>
                        <a:pt x="1125" y="0"/>
                      </a:moveTo>
                      <a:cubicBezTo>
                        <a:pt x="517" y="0"/>
                        <a:pt x="0" y="487"/>
                        <a:pt x="0" y="1095"/>
                      </a:cubicBezTo>
                      <a:cubicBezTo>
                        <a:pt x="0" y="1733"/>
                        <a:pt x="517" y="2219"/>
                        <a:pt x="1125" y="2219"/>
                      </a:cubicBezTo>
                      <a:cubicBezTo>
                        <a:pt x="1733" y="2219"/>
                        <a:pt x="2249" y="1733"/>
                        <a:pt x="2249" y="1095"/>
                      </a:cubicBezTo>
                      <a:cubicBezTo>
                        <a:pt x="2249" y="487"/>
                        <a:pt x="1733" y="0"/>
                        <a:pt x="1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1"/>
                <p:cNvSpPr/>
                <p:nvPr/>
              </p:nvSpPr>
              <p:spPr>
                <a:xfrm>
                  <a:off x="4412099" y="2498101"/>
                  <a:ext cx="126834" cy="126834"/>
                </a:xfrm>
                <a:custGeom>
                  <a:rect b="b" l="l" r="r" t="t"/>
                  <a:pathLst>
                    <a:path extrusionOk="0" h="2220" w="2220">
                      <a:moveTo>
                        <a:pt x="1125" y="0"/>
                      </a:moveTo>
                      <a:cubicBezTo>
                        <a:pt x="517" y="0"/>
                        <a:pt x="1" y="517"/>
                        <a:pt x="1" y="1125"/>
                      </a:cubicBezTo>
                      <a:cubicBezTo>
                        <a:pt x="1" y="1733"/>
                        <a:pt x="517" y="2219"/>
                        <a:pt x="1125" y="2219"/>
                      </a:cubicBezTo>
                      <a:cubicBezTo>
                        <a:pt x="1733" y="2219"/>
                        <a:pt x="2219" y="1733"/>
                        <a:pt x="2219" y="1125"/>
                      </a:cubicBezTo>
                      <a:cubicBezTo>
                        <a:pt x="2219" y="517"/>
                        <a:pt x="1733" y="0"/>
                        <a:pt x="11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1"/>
                <p:cNvSpPr/>
                <p:nvPr/>
              </p:nvSpPr>
              <p:spPr>
                <a:xfrm>
                  <a:off x="4068256" y="2539019"/>
                  <a:ext cx="165056" cy="49020"/>
                </a:xfrm>
                <a:custGeom>
                  <a:rect b="b" l="l" r="r" t="t"/>
                  <a:pathLst>
                    <a:path extrusionOk="0" h="858" w="2889">
                      <a:moveTo>
                        <a:pt x="2889" y="1"/>
                      </a:moveTo>
                      <a:cubicBezTo>
                        <a:pt x="2676" y="183"/>
                        <a:pt x="2433" y="335"/>
                        <a:pt x="2189" y="426"/>
                      </a:cubicBezTo>
                      <a:cubicBezTo>
                        <a:pt x="2013" y="527"/>
                        <a:pt x="1795" y="586"/>
                        <a:pt x="1587" y="586"/>
                      </a:cubicBezTo>
                      <a:cubicBezTo>
                        <a:pt x="1544" y="586"/>
                        <a:pt x="1502" y="583"/>
                        <a:pt x="1460" y="578"/>
                      </a:cubicBezTo>
                      <a:cubicBezTo>
                        <a:pt x="1217" y="578"/>
                        <a:pt x="943" y="487"/>
                        <a:pt x="700" y="396"/>
                      </a:cubicBezTo>
                      <a:cubicBezTo>
                        <a:pt x="457" y="305"/>
                        <a:pt x="214" y="183"/>
                        <a:pt x="1" y="1"/>
                      </a:cubicBezTo>
                      <a:lnTo>
                        <a:pt x="1" y="1"/>
                      </a:lnTo>
                      <a:cubicBezTo>
                        <a:pt x="305" y="487"/>
                        <a:pt x="852" y="821"/>
                        <a:pt x="1460" y="852"/>
                      </a:cubicBezTo>
                      <a:cubicBezTo>
                        <a:pt x="1499" y="856"/>
                        <a:pt x="1538" y="858"/>
                        <a:pt x="1578" y="858"/>
                      </a:cubicBezTo>
                      <a:cubicBezTo>
                        <a:pt x="1841" y="858"/>
                        <a:pt x="2099" y="771"/>
                        <a:pt x="2311" y="639"/>
                      </a:cubicBezTo>
                      <a:cubicBezTo>
                        <a:pt x="2433" y="578"/>
                        <a:pt x="2524" y="457"/>
                        <a:pt x="2645" y="365"/>
                      </a:cubicBezTo>
                      <a:cubicBezTo>
                        <a:pt x="2737" y="244"/>
                        <a:pt x="2828" y="122"/>
                        <a:pt x="2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1"/>
                <p:cNvSpPr/>
                <p:nvPr/>
              </p:nvSpPr>
              <p:spPr>
                <a:xfrm>
                  <a:off x="4112563" y="2386195"/>
                  <a:ext cx="74729" cy="80157"/>
                </a:xfrm>
                <a:custGeom>
                  <a:rect b="b" l="l" r="r" t="t"/>
                  <a:pathLst>
                    <a:path extrusionOk="0" h="1403" w="1308">
                      <a:moveTo>
                        <a:pt x="1308" y="1"/>
                      </a:moveTo>
                      <a:lnTo>
                        <a:pt x="1308" y="1"/>
                      </a:lnTo>
                      <a:cubicBezTo>
                        <a:pt x="1064" y="31"/>
                        <a:pt x="821" y="92"/>
                        <a:pt x="608" y="214"/>
                      </a:cubicBezTo>
                      <a:cubicBezTo>
                        <a:pt x="487" y="244"/>
                        <a:pt x="365" y="335"/>
                        <a:pt x="274" y="396"/>
                      </a:cubicBezTo>
                      <a:cubicBezTo>
                        <a:pt x="153" y="487"/>
                        <a:pt x="61" y="609"/>
                        <a:pt x="31" y="791"/>
                      </a:cubicBezTo>
                      <a:cubicBezTo>
                        <a:pt x="1" y="1004"/>
                        <a:pt x="153" y="1156"/>
                        <a:pt x="244" y="1217"/>
                      </a:cubicBezTo>
                      <a:cubicBezTo>
                        <a:pt x="365" y="1308"/>
                        <a:pt x="487" y="1369"/>
                        <a:pt x="639" y="1399"/>
                      </a:cubicBezTo>
                      <a:cubicBezTo>
                        <a:pt x="662" y="1402"/>
                        <a:pt x="686" y="1403"/>
                        <a:pt x="709" y="1403"/>
                      </a:cubicBezTo>
                      <a:cubicBezTo>
                        <a:pt x="958" y="1403"/>
                        <a:pt x="1196" y="1259"/>
                        <a:pt x="1308" y="1065"/>
                      </a:cubicBezTo>
                      <a:lnTo>
                        <a:pt x="1308" y="1065"/>
                      </a:lnTo>
                      <a:cubicBezTo>
                        <a:pt x="1152" y="1154"/>
                        <a:pt x="980" y="1210"/>
                        <a:pt x="827" y="1210"/>
                      </a:cubicBezTo>
                      <a:cubicBezTo>
                        <a:pt x="771" y="1210"/>
                        <a:pt x="718" y="1203"/>
                        <a:pt x="669" y="1186"/>
                      </a:cubicBezTo>
                      <a:cubicBezTo>
                        <a:pt x="578" y="1156"/>
                        <a:pt x="487" y="1095"/>
                        <a:pt x="426" y="1004"/>
                      </a:cubicBezTo>
                      <a:cubicBezTo>
                        <a:pt x="335" y="943"/>
                        <a:pt x="304" y="882"/>
                        <a:pt x="304" y="822"/>
                      </a:cubicBezTo>
                      <a:cubicBezTo>
                        <a:pt x="304" y="700"/>
                        <a:pt x="517" y="518"/>
                        <a:pt x="700" y="396"/>
                      </a:cubicBezTo>
                      <a:cubicBezTo>
                        <a:pt x="912" y="274"/>
                        <a:pt x="1095" y="153"/>
                        <a:pt x="13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1"/>
                <p:cNvSpPr/>
                <p:nvPr/>
              </p:nvSpPr>
              <p:spPr>
                <a:xfrm>
                  <a:off x="3845126" y="2280647"/>
                  <a:ext cx="59075" cy="121635"/>
                </a:xfrm>
                <a:custGeom>
                  <a:rect b="b" l="l" r="r" t="t"/>
                  <a:pathLst>
                    <a:path extrusionOk="0" h="2129" w="1034">
                      <a:moveTo>
                        <a:pt x="517" y="1"/>
                      </a:moveTo>
                      <a:cubicBezTo>
                        <a:pt x="243" y="1"/>
                        <a:pt x="0" y="487"/>
                        <a:pt x="0" y="1065"/>
                      </a:cubicBezTo>
                      <a:cubicBezTo>
                        <a:pt x="0" y="1642"/>
                        <a:pt x="243" y="2129"/>
                        <a:pt x="517" y="2129"/>
                      </a:cubicBezTo>
                      <a:cubicBezTo>
                        <a:pt x="821" y="2129"/>
                        <a:pt x="1034" y="1642"/>
                        <a:pt x="1034" y="1065"/>
                      </a:cubicBezTo>
                      <a:cubicBezTo>
                        <a:pt x="1034" y="487"/>
                        <a:pt x="821" y="1"/>
                        <a:pt x="5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1"/>
                <p:cNvSpPr/>
                <p:nvPr/>
              </p:nvSpPr>
              <p:spPr>
                <a:xfrm>
                  <a:off x="4402559" y="2291103"/>
                  <a:ext cx="60846" cy="121578"/>
                </a:xfrm>
                <a:custGeom>
                  <a:rect b="b" l="l" r="r" t="t"/>
                  <a:pathLst>
                    <a:path extrusionOk="0" h="2128" w="1065">
                      <a:moveTo>
                        <a:pt x="517" y="0"/>
                      </a:moveTo>
                      <a:cubicBezTo>
                        <a:pt x="243" y="0"/>
                        <a:pt x="0" y="487"/>
                        <a:pt x="0" y="1064"/>
                      </a:cubicBezTo>
                      <a:cubicBezTo>
                        <a:pt x="0" y="1642"/>
                        <a:pt x="243" y="2128"/>
                        <a:pt x="517" y="2128"/>
                      </a:cubicBezTo>
                      <a:cubicBezTo>
                        <a:pt x="821" y="2128"/>
                        <a:pt x="1064" y="1642"/>
                        <a:pt x="1064" y="1064"/>
                      </a:cubicBezTo>
                      <a:cubicBezTo>
                        <a:pt x="1064" y="487"/>
                        <a:pt x="821" y="0"/>
                        <a:pt x="5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1"/>
                <p:cNvSpPr/>
                <p:nvPr/>
              </p:nvSpPr>
              <p:spPr>
                <a:xfrm>
                  <a:off x="4366109"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6" y="853"/>
                        <a:pt x="2948" y="883"/>
                      </a:cubicBezTo>
                      <a:cubicBezTo>
                        <a:pt x="2857" y="792"/>
                        <a:pt x="2766" y="671"/>
                        <a:pt x="2675" y="549"/>
                      </a:cubicBezTo>
                      <a:cubicBezTo>
                        <a:pt x="2553" y="458"/>
                        <a:pt x="2462" y="367"/>
                        <a:pt x="2310"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1"/>
                <p:cNvSpPr/>
                <p:nvPr/>
              </p:nvSpPr>
              <p:spPr>
                <a:xfrm>
                  <a:off x="3765256"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7" y="853"/>
                        <a:pt x="2948" y="883"/>
                      </a:cubicBezTo>
                      <a:cubicBezTo>
                        <a:pt x="2857" y="792"/>
                        <a:pt x="2766" y="671"/>
                        <a:pt x="2675" y="549"/>
                      </a:cubicBezTo>
                      <a:cubicBezTo>
                        <a:pt x="2553" y="458"/>
                        <a:pt x="2462" y="367"/>
                        <a:pt x="2341"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9" name="Google Shape;2049;p81"/>
              <p:cNvSpPr/>
              <p:nvPr/>
            </p:nvSpPr>
            <p:spPr>
              <a:xfrm>
                <a:off x="1835125" y="3496200"/>
                <a:ext cx="1521547" cy="863653"/>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0" name="Google Shape;2050;p81"/>
            <p:cNvSpPr/>
            <p:nvPr/>
          </p:nvSpPr>
          <p:spPr>
            <a:xfrm flipH="1">
              <a:off x="1987149" y="1390950"/>
              <a:ext cx="1434654" cy="743796"/>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1" name="Google Shape;2051;p81"/>
          <p:cNvSpPr/>
          <p:nvPr/>
        </p:nvSpPr>
        <p:spPr>
          <a:xfrm>
            <a:off x="2527750" y="1118050"/>
            <a:ext cx="6128700" cy="370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052" name="Google Shape;2052;p81"/>
          <p:cNvSpPr txBox="1"/>
          <p:nvPr>
            <p:ph idx="4294967295" type="body"/>
          </p:nvPr>
        </p:nvSpPr>
        <p:spPr>
          <a:xfrm>
            <a:off x="2527750" y="1118050"/>
            <a:ext cx="6128700" cy="37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Type:</a:t>
            </a:r>
            <a:r>
              <a:rPr lang="en" sz="1500">
                <a:solidFill>
                  <a:schemeClr val="dk1"/>
                </a:solidFill>
              </a:rPr>
              <a:t> High School Sophomore </a:t>
            </a:r>
            <a:endParaRPr sz="1500">
              <a:solidFill>
                <a:schemeClr val="dk1"/>
              </a:solidFill>
            </a:endParaRPr>
          </a:p>
          <a:p>
            <a:pPr indent="0" lvl="0" marL="0" rtl="0" algn="l">
              <a:spcBef>
                <a:spcPts val="1200"/>
              </a:spcBef>
              <a:spcAft>
                <a:spcPts val="0"/>
              </a:spcAft>
              <a:buNone/>
            </a:pPr>
            <a:r>
              <a:rPr lang="en" sz="1500"/>
              <a:t>Location: </a:t>
            </a:r>
            <a:r>
              <a:rPr lang="en" sz="1500">
                <a:solidFill>
                  <a:schemeClr val="dk1"/>
                </a:solidFill>
              </a:rPr>
              <a:t>His house in Menlo Park</a:t>
            </a:r>
            <a:endParaRPr sz="1500">
              <a:solidFill>
                <a:schemeClr val="dk1"/>
              </a:solidFill>
            </a:endParaRPr>
          </a:p>
          <a:p>
            <a:pPr indent="0" lvl="0" marL="0" rtl="0" algn="l">
              <a:spcBef>
                <a:spcPts val="1200"/>
              </a:spcBef>
              <a:spcAft>
                <a:spcPts val="0"/>
              </a:spcAft>
              <a:buNone/>
            </a:pPr>
            <a:r>
              <a:rPr lang="en" sz="1500"/>
              <a:t>Interviewer:</a:t>
            </a:r>
            <a:r>
              <a:rPr lang="en" sz="1500">
                <a:solidFill>
                  <a:schemeClr val="dk1"/>
                </a:solidFill>
              </a:rPr>
              <a:t> Monica</a:t>
            </a:r>
            <a:endParaRPr sz="1500">
              <a:solidFill>
                <a:schemeClr val="dk1"/>
              </a:solidFill>
            </a:endParaRPr>
          </a:p>
          <a:p>
            <a:pPr indent="0" lvl="0" marL="0" rtl="0" algn="l">
              <a:spcBef>
                <a:spcPts val="1200"/>
              </a:spcBef>
              <a:spcAft>
                <a:spcPts val="0"/>
              </a:spcAft>
              <a:buNone/>
            </a:pPr>
            <a:r>
              <a:rPr lang="en" sz="1500"/>
              <a:t>Reason for Selection:</a:t>
            </a:r>
            <a:r>
              <a:rPr lang="en" sz="1500">
                <a:solidFill>
                  <a:schemeClr val="dk1"/>
                </a:solidFill>
              </a:rPr>
              <a:t> Local high school athlete who is just beginning to seriously think about college.</a:t>
            </a:r>
            <a:endParaRPr sz="1500">
              <a:solidFill>
                <a:schemeClr val="dk1"/>
              </a:solidFill>
            </a:endParaRPr>
          </a:p>
          <a:p>
            <a:pPr indent="0" lvl="0" marL="0" rtl="0" algn="l">
              <a:spcBef>
                <a:spcPts val="1200"/>
              </a:spcBef>
              <a:spcAft>
                <a:spcPts val="0"/>
              </a:spcAft>
              <a:buNone/>
            </a:pPr>
            <a:r>
              <a:rPr lang="en" sz="1500"/>
              <a:t> Key Findings:</a:t>
            </a:r>
            <a:r>
              <a:rPr lang="en" sz="1500">
                <a:solidFill>
                  <a:schemeClr val="dk1"/>
                </a:solidFill>
              </a:rPr>
              <a:t> </a:t>
            </a:r>
            <a:endParaRPr sz="1500">
              <a:solidFill>
                <a:schemeClr val="dk1"/>
              </a:solidFill>
            </a:endParaRPr>
          </a:p>
          <a:p>
            <a:pPr indent="0" lvl="0" marL="0" rtl="0" algn="l">
              <a:spcBef>
                <a:spcPts val="1200"/>
              </a:spcBef>
              <a:spcAft>
                <a:spcPts val="0"/>
              </a:spcAft>
              <a:buNone/>
            </a:pPr>
            <a:r>
              <a:rPr lang="en" sz="1300">
                <a:solidFill>
                  <a:schemeClr val="dk1"/>
                </a:solidFill>
              </a:rPr>
              <a:t>❏ A - Takes group notes simultaneously in a shared Google Doc with three friends. Ensures note quality and gives them room to have a “bad day” in class. </a:t>
            </a:r>
            <a:endParaRPr sz="1300">
              <a:solidFill>
                <a:schemeClr val="dk1"/>
              </a:solidFill>
            </a:endParaRPr>
          </a:p>
          <a:p>
            <a:pPr indent="0" lvl="0" marL="0" rtl="0" algn="l">
              <a:spcBef>
                <a:spcPts val="0"/>
              </a:spcBef>
              <a:spcAft>
                <a:spcPts val="0"/>
              </a:spcAft>
              <a:buNone/>
            </a:pPr>
            <a:r>
              <a:rPr lang="en" sz="1300">
                <a:solidFill>
                  <a:schemeClr val="dk1"/>
                </a:solidFill>
              </a:rPr>
              <a:t>❏ B - His middle school had a college counselor, and he was able to meet with them and ensure he was on track with college aspirations as early as 6th grade. </a:t>
            </a:r>
            <a:endParaRPr sz="1300">
              <a:solidFill>
                <a:schemeClr val="dk1"/>
              </a:solidFill>
            </a:endParaRPr>
          </a:p>
          <a:p>
            <a:pPr indent="0" lvl="0" marL="0" rtl="0" algn="l">
              <a:spcBef>
                <a:spcPts val="0"/>
              </a:spcBef>
              <a:spcAft>
                <a:spcPts val="0"/>
              </a:spcAft>
              <a:buNone/>
            </a:pPr>
            <a:r>
              <a:rPr lang="en" sz="1300">
                <a:solidFill>
                  <a:schemeClr val="dk1"/>
                </a:solidFill>
              </a:rPr>
              <a:t>❏ C - Was peer-pressured into taking harder classes this year and</a:t>
            </a:r>
            <a:r>
              <a:rPr lang="en" sz="1300">
                <a:solidFill>
                  <a:schemeClr val="dk1"/>
                </a:solidFill>
              </a:rPr>
              <a:t> rearranged his schedule after the first week of term.</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82"/>
          <p:cNvSpPr txBox="1"/>
          <p:nvPr>
            <p:ph type="title"/>
          </p:nvPr>
        </p:nvSpPr>
        <p:spPr>
          <a:xfrm>
            <a:off x="713250" y="3838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Sue</a:t>
            </a:r>
            <a:endParaRPr/>
          </a:p>
        </p:txBody>
      </p:sp>
      <p:sp>
        <p:nvSpPr>
          <p:cNvPr id="2058" name="Google Shape;2058;p82"/>
          <p:cNvSpPr/>
          <p:nvPr/>
        </p:nvSpPr>
        <p:spPr>
          <a:xfrm>
            <a:off x="2741050" y="1118050"/>
            <a:ext cx="5749800" cy="370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059" name="Google Shape;2059;p82"/>
          <p:cNvSpPr txBox="1"/>
          <p:nvPr>
            <p:ph idx="4294967295" type="body"/>
          </p:nvPr>
        </p:nvSpPr>
        <p:spPr>
          <a:xfrm>
            <a:off x="2764850" y="1118050"/>
            <a:ext cx="5638800" cy="3700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600"/>
              <a:t>Type:</a:t>
            </a:r>
            <a:r>
              <a:rPr lang="en" sz="1600">
                <a:solidFill>
                  <a:schemeClr val="dk1"/>
                </a:solidFill>
              </a:rPr>
              <a:t> Education Admissions Consultant</a:t>
            </a:r>
            <a:endParaRPr sz="1600">
              <a:solidFill>
                <a:schemeClr val="dk1"/>
              </a:solidFill>
            </a:endParaRPr>
          </a:p>
          <a:p>
            <a:pPr indent="0" lvl="0" marL="0" rtl="0" algn="l">
              <a:lnSpc>
                <a:spcPct val="80000"/>
              </a:lnSpc>
              <a:spcBef>
                <a:spcPts val="1200"/>
              </a:spcBef>
              <a:spcAft>
                <a:spcPts val="0"/>
              </a:spcAft>
              <a:buNone/>
            </a:pPr>
            <a:r>
              <a:rPr lang="en" sz="1600"/>
              <a:t>Location: </a:t>
            </a:r>
            <a:r>
              <a:rPr lang="en" sz="1600">
                <a:solidFill>
                  <a:schemeClr val="dk1"/>
                </a:solidFill>
              </a:rPr>
              <a:t>Zoom</a:t>
            </a:r>
            <a:endParaRPr sz="1600">
              <a:solidFill>
                <a:schemeClr val="dk1"/>
              </a:solidFill>
            </a:endParaRPr>
          </a:p>
          <a:p>
            <a:pPr indent="0" lvl="0" marL="0" rtl="0" algn="l">
              <a:lnSpc>
                <a:spcPct val="80000"/>
              </a:lnSpc>
              <a:spcBef>
                <a:spcPts val="1200"/>
              </a:spcBef>
              <a:spcAft>
                <a:spcPts val="0"/>
              </a:spcAft>
              <a:buNone/>
            </a:pPr>
            <a:r>
              <a:rPr lang="en" sz="1600"/>
              <a:t>Interviewers:</a:t>
            </a:r>
            <a:r>
              <a:rPr lang="en" sz="1600">
                <a:solidFill>
                  <a:schemeClr val="dk1"/>
                </a:solidFill>
              </a:rPr>
              <a:t> Alison</a:t>
            </a:r>
            <a:endParaRPr sz="1600">
              <a:solidFill>
                <a:schemeClr val="dk1"/>
              </a:solidFill>
            </a:endParaRPr>
          </a:p>
          <a:p>
            <a:pPr indent="0" lvl="0" marL="0" rtl="0" algn="l">
              <a:lnSpc>
                <a:spcPct val="80000"/>
              </a:lnSpc>
              <a:spcBef>
                <a:spcPts val="1200"/>
              </a:spcBef>
              <a:spcAft>
                <a:spcPts val="0"/>
              </a:spcAft>
              <a:buNone/>
            </a:pPr>
            <a:r>
              <a:rPr lang="en" sz="1600"/>
              <a:t>Reason for Selection:</a:t>
            </a:r>
            <a:r>
              <a:rPr lang="en" sz="1600">
                <a:solidFill>
                  <a:schemeClr val="dk1"/>
                </a:solidFill>
              </a:rPr>
              <a:t> Has worked in admissions and college </a:t>
            </a:r>
            <a:r>
              <a:rPr lang="en" sz="1600">
                <a:solidFill>
                  <a:schemeClr val="dk1"/>
                </a:solidFill>
              </a:rPr>
              <a:t>counseling</a:t>
            </a:r>
            <a:r>
              <a:rPr lang="en" sz="1600">
                <a:solidFill>
                  <a:schemeClr val="dk1"/>
                </a:solidFill>
              </a:rPr>
              <a:t>; deep empathy &amp; understanding of college prep and crafting college applications; FLI.</a:t>
            </a:r>
            <a:endParaRPr sz="1600">
              <a:solidFill>
                <a:schemeClr val="dk1"/>
              </a:solidFill>
            </a:endParaRPr>
          </a:p>
          <a:p>
            <a:pPr indent="0" lvl="0" marL="0" rtl="0" algn="l">
              <a:lnSpc>
                <a:spcPct val="80000"/>
              </a:lnSpc>
              <a:spcBef>
                <a:spcPts val="1200"/>
              </a:spcBef>
              <a:spcAft>
                <a:spcPts val="0"/>
              </a:spcAft>
              <a:buNone/>
            </a:pPr>
            <a:r>
              <a:rPr lang="en" sz="1600"/>
              <a:t>Key Findings:</a:t>
            </a:r>
            <a:r>
              <a:rPr lang="en" sz="1600">
                <a:solidFill>
                  <a:schemeClr val="dk1"/>
                </a:solidFill>
              </a:rPr>
              <a:t> </a:t>
            </a:r>
            <a:endParaRPr sz="1600">
              <a:solidFill>
                <a:schemeClr val="dk1"/>
              </a:solidFill>
            </a:endParaRPr>
          </a:p>
          <a:p>
            <a:pPr indent="0" lvl="0" marL="0" rtl="0" algn="l">
              <a:lnSpc>
                <a:spcPct val="80000"/>
              </a:lnSpc>
              <a:spcBef>
                <a:spcPts val="1200"/>
              </a:spcBef>
              <a:spcAft>
                <a:spcPts val="0"/>
              </a:spcAft>
              <a:buNone/>
            </a:pPr>
            <a:r>
              <a:rPr lang="en">
                <a:solidFill>
                  <a:schemeClr val="dk1"/>
                </a:solidFill>
              </a:rPr>
              <a:t>❏ </a:t>
            </a:r>
            <a:r>
              <a:rPr lang="en" sz="1200">
                <a:solidFill>
                  <a:schemeClr val="dk1"/>
                </a:solidFill>
              </a:rPr>
              <a:t>“There’s a lot higher stakes earlier on.”</a:t>
            </a:r>
            <a:endParaRPr>
              <a:solidFill>
                <a:schemeClr val="dk1"/>
              </a:solidFill>
            </a:endParaRPr>
          </a:p>
          <a:p>
            <a:pPr indent="0" lvl="0" marL="0" rtl="0" algn="l">
              <a:lnSpc>
                <a:spcPct val="80000"/>
              </a:lnSpc>
              <a:spcBef>
                <a:spcPts val="1200"/>
              </a:spcBef>
              <a:spcAft>
                <a:spcPts val="0"/>
              </a:spcAft>
              <a:buNone/>
            </a:pPr>
            <a:r>
              <a:rPr lang="en">
                <a:solidFill>
                  <a:schemeClr val="dk1"/>
                </a:solidFill>
              </a:rPr>
              <a:t>❏ </a:t>
            </a:r>
            <a:r>
              <a:rPr lang="en" sz="1200">
                <a:solidFill>
                  <a:schemeClr val="dk1"/>
                </a:solidFill>
              </a:rPr>
              <a:t>Admissions offices don’t see FLI applications as impressive compared to non-FLI applications because </a:t>
            </a:r>
            <a:r>
              <a:rPr lang="en" sz="1200">
                <a:solidFill>
                  <a:schemeClr val="dk1"/>
                </a:solidFill>
              </a:rPr>
              <a:t>FLI applications</a:t>
            </a:r>
            <a:r>
              <a:rPr lang="en" sz="1200">
                <a:solidFill>
                  <a:schemeClr val="dk1"/>
                </a:solidFill>
              </a:rPr>
              <a:t> aren’t as “packaged and shiny.”</a:t>
            </a:r>
            <a:endParaRPr sz="1200">
              <a:solidFill>
                <a:schemeClr val="dk1"/>
              </a:solidFill>
            </a:endParaRPr>
          </a:p>
          <a:p>
            <a:pPr indent="0" lvl="0" marL="0" rtl="0" algn="l">
              <a:lnSpc>
                <a:spcPct val="80000"/>
              </a:lnSpc>
              <a:spcBef>
                <a:spcPts val="1200"/>
              </a:spcBef>
              <a:spcAft>
                <a:spcPts val="1200"/>
              </a:spcAft>
              <a:buNone/>
            </a:pPr>
            <a:r>
              <a:rPr lang="en">
                <a:solidFill>
                  <a:schemeClr val="dk1"/>
                </a:solidFill>
              </a:rPr>
              <a:t>❏</a:t>
            </a:r>
            <a:r>
              <a:rPr lang="en" sz="1200">
                <a:solidFill>
                  <a:schemeClr val="dk1"/>
                </a:solidFill>
              </a:rPr>
              <a:t> “I think it takes a lot of level of maturity to want to be intellectually engaged”</a:t>
            </a:r>
            <a:endParaRPr sz="1200">
              <a:solidFill>
                <a:schemeClr val="dk1"/>
              </a:solidFill>
            </a:endParaRPr>
          </a:p>
        </p:txBody>
      </p:sp>
      <p:grpSp>
        <p:nvGrpSpPr>
          <p:cNvPr id="2060" name="Google Shape;2060;p82"/>
          <p:cNvGrpSpPr/>
          <p:nvPr/>
        </p:nvGrpSpPr>
        <p:grpSpPr>
          <a:xfrm>
            <a:off x="184113" y="2155325"/>
            <a:ext cx="2162065" cy="2988187"/>
            <a:chOff x="1468988" y="1371675"/>
            <a:chExt cx="2162065" cy="2988187"/>
          </a:xfrm>
        </p:grpSpPr>
        <p:grpSp>
          <p:nvGrpSpPr>
            <p:cNvPr id="2061" name="Google Shape;2061;p82"/>
            <p:cNvGrpSpPr/>
            <p:nvPr/>
          </p:nvGrpSpPr>
          <p:grpSpPr>
            <a:xfrm>
              <a:off x="1468988" y="1371675"/>
              <a:ext cx="2162065" cy="2988187"/>
              <a:chOff x="1468988" y="1371675"/>
              <a:chExt cx="2162065" cy="2988187"/>
            </a:xfrm>
          </p:grpSpPr>
          <p:grpSp>
            <p:nvGrpSpPr>
              <p:cNvPr id="2062" name="Google Shape;2062;p82"/>
              <p:cNvGrpSpPr/>
              <p:nvPr/>
            </p:nvGrpSpPr>
            <p:grpSpPr>
              <a:xfrm>
                <a:off x="1468988" y="1371675"/>
                <a:ext cx="2162065" cy="2988187"/>
                <a:chOff x="1468988" y="1371675"/>
                <a:chExt cx="2162065" cy="2988187"/>
              </a:xfrm>
            </p:grpSpPr>
            <p:sp>
              <p:nvSpPr>
                <p:cNvPr id="2063" name="Google Shape;2063;p82"/>
                <p:cNvSpPr/>
                <p:nvPr/>
              </p:nvSpPr>
              <p:spPr>
                <a:xfrm>
                  <a:off x="1868075" y="1371675"/>
                  <a:ext cx="1440886" cy="1424107"/>
                </a:xfrm>
                <a:custGeom>
                  <a:rect b="b" l="l" r="r" t="t"/>
                  <a:pathLst>
                    <a:path extrusionOk="0" h="30231" w="39296">
                      <a:moveTo>
                        <a:pt x="14650" y="0"/>
                      </a:moveTo>
                      <a:cubicBezTo>
                        <a:pt x="11132" y="0"/>
                        <a:pt x="7263" y="2087"/>
                        <a:pt x="5905" y="5079"/>
                      </a:cubicBezTo>
                      <a:cubicBezTo>
                        <a:pt x="5204" y="6714"/>
                        <a:pt x="5104" y="8615"/>
                        <a:pt x="5671" y="10350"/>
                      </a:cubicBezTo>
                      <a:cubicBezTo>
                        <a:pt x="4504" y="10350"/>
                        <a:pt x="3336" y="10883"/>
                        <a:pt x="2535" y="11784"/>
                      </a:cubicBezTo>
                      <a:cubicBezTo>
                        <a:pt x="534" y="14119"/>
                        <a:pt x="0" y="19556"/>
                        <a:pt x="3369" y="20924"/>
                      </a:cubicBezTo>
                      <a:cubicBezTo>
                        <a:pt x="1835" y="22058"/>
                        <a:pt x="1368" y="24293"/>
                        <a:pt x="2002" y="26128"/>
                      </a:cubicBezTo>
                      <a:cubicBezTo>
                        <a:pt x="2602" y="27962"/>
                        <a:pt x="4170" y="29363"/>
                        <a:pt x="5871" y="30231"/>
                      </a:cubicBezTo>
                      <a:lnTo>
                        <a:pt x="34191" y="29564"/>
                      </a:lnTo>
                      <a:cubicBezTo>
                        <a:pt x="36426" y="29297"/>
                        <a:pt x="38394" y="27529"/>
                        <a:pt x="38828" y="25294"/>
                      </a:cubicBezTo>
                      <a:cubicBezTo>
                        <a:pt x="39295" y="23092"/>
                        <a:pt x="38194" y="20657"/>
                        <a:pt x="36193" y="19590"/>
                      </a:cubicBezTo>
                      <a:cubicBezTo>
                        <a:pt x="37861" y="18522"/>
                        <a:pt x="38695" y="16287"/>
                        <a:pt x="38194" y="14386"/>
                      </a:cubicBezTo>
                      <a:cubicBezTo>
                        <a:pt x="37694" y="12451"/>
                        <a:pt x="35893" y="10950"/>
                        <a:pt x="33925" y="10783"/>
                      </a:cubicBezTo>
                      <a:cubicBezTo>
                        <a:pt x="34725" y="8282"/>
                        <a:pt x="33558" y="5513"/>
                        <a:pt x="31356" y="4179"/>
                      </a:cubicBezTo>
                      <a:cubicBezTo>
                        <a:pt x="29490" y="3044"/>
                        <a:pt x="27313" y="2463"/>
                        <a:pt x="25146" y="2463"/>
                      </a:cubicBezTo>
                      <a:cubicBezTo>
                        <a:pt x="23555" y="2463"/>
                        <a:pt x="21969" y="2776"/>
                        <a:pt x="20515" y="3411"/>
                      </a:cubicBezTo>
                      <a:cubicBezTo>
                        <a:pt x="19367" y="1006"/>
                        <a:pt x="17093" y="0"/>
                        <a:pt x="146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82"/>
                <p:cNvGrpSpPr/>
                <p:nvPr/>
              </p:nvGrpSpPr>
              <p:grpSpPr>
                <a:xfrm>
                  <a:off x="1468988" y="1458800"/>
                  <a:ext cx="2162065" cy="2901062"/>
                  <a:chOff x="1468988" y="1458800"/>
                  <a:chExt cx="2162065" cy="2901062"/>
                </a:xfrm>
              </p:grpSpPr>
              <p:grpSp>
                <p:nvGrpSpPr>
                  <p:cNvPr id="2065" name="Google Shape;2065;p82"/>
                  <p:cNvGrpSpPr/>
                  <p:nvPr/>
                </p:nvGrpSpPr>
                <p:grpSpPr>
                  <a:xfrm>
                    <a:off x="1468988" y="1458800"/>
                    <a:ext cx="2162065" cy="2901062"/>
                    <a:chOff x="3015425" y="1457425"/>
                    <a:chExt cx="2162065" cy="2901062"/>
                  </a:xfrm>
                </p:grpSpPr>
                <p:sp>
                  <p:nvSpPr>
                    <p:cNvPr id="2066" name="Google Shape;2066;p82"/>
                    <p:cNvSpPr/>
                    <p:nvPr/>
                  </p:nvSpPr>
                  <p:spPr>
                    <a:xfrm>
                      <a:off x="3346558" y="2189163"/>
                      <a:ext cx="376187" cy="332134"/>
                    </a:xfrm>
                    <a:custGeom>
                      <a:rect b="b" l="l" r="r" t="t"/>
                      <a:pathLst>
                        <a:path extrusionOk="0" h="8041" w="9107">
                          <a:moveTo>
                            <a:pt x="3658" y="0"/>
                          </a:moveTo>
                          <a:cubicBezTo>
                            <a:pt x="2787" y="0"/>
                            <a:pt x="1972" y="294"/>
                            <a:pt x="1368" y="898"/>
                          </a:cubicBezTo>
                          <a:cubicBezTo>
                            <a:pt x="0" y="2299"/>
                            <a:pt x="301" y="4834"/>
                            <a:pt x="2068" y="6535"/>
                          </a:cubicBezTo>
                          <a:cubicBezTo>
                            <a:pt x="3080" y="7528"/>
                            <a:pt x="4343" y="8040"/>
                            <a:pt x="5495" y="8040"/>
                          </a:cubicBezTo>
                          <a:cubicBezTo>
                            <a:pt x="6356" y="8040"/>
                            <a:pt x="7154" y="7754"/>
                            <a:pt x="7739" y="7169"/>
                          </a:cubicBezTo>
                          <a:cubicBezTo>
                            <a:pt x="9107" y="5768"/>
                            <a:pt x="8807" y="3233"/>
                            <a:pt x="7039" y="1499"/>
                          </a:cubicBezTo>
                          <a:cubicBezTo>
                            <a:pt x="6052" y="512"/>
                            <a:pt x="4806" y="0"/>
                            <a:pt x="3658" y="0"/>
                          </a:cubicBezTo>
                          <a:close/>
                        </a:path>
                      </a:pathLst>
                    </a:custGeom>
                    <a:solidFill>
                      <a:srgbClr val="A16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2"/>
                    <p:cNvSpPr/>
                    <p:nvPr/>
                  </p:nvSpPr>
                  <p:spPr>
                    <a:xfrm>
                      <a:off x="4577099" y="2189163"/>
                      <a:ext cx="376187" cy="331844"/>
                    </a:xfrm>
                    <a:custGeom>
                      <a:rect b="b" l="l" r="r" t="t"/>
                      <a:pathLst>
                        <a:path extrusionOk="0" h="8034" w="9107">
                          <a:moveTo>
                            <a:pt x="5441" y="0"/>
                          </a:moveTo>
                          <a:cubicBezTo>
                            <a:pt x="4295" y="0"/>
                            <a:pt x="3041" y="512"/>
                            <a:pt x="2035" y="1499"/>
                          </a:cubicBezTo>
                          <a:cubicBezTo>
                            <a:pt x="300" y="3233"/>
                            <a:pt x="0" y="5768"/>
                            <a:pt x="1368" y="7136"/>
                          </a:cubicBezTo>
                          <a:cubicBezTo>
                            <a:pt x="1958" y="7740"/>
                            <a:pt x="2764" y="8034"/>
                            <a:pt x="3633" y="8034"/>
                          </a:cubicBezTo>
                          <a:cubicBezTo>
                            <a:pt x="4779" y="8034"/>
                            <a:pt x="6033" y="7522"/>
                            <a:pt x="7039" y="6535"/>
                          </a:cubicBezTo>
                          <a:cubicBezTo>
                            <a:pt x="8773" y="4801"/>
                            <a:pt x="9107" y="2266"/>
                            <a:pt x="7706" y="898"/>
                          </a:cubicBezTo>
                          <a:cubicBezTo>
                            <a:pt x="7116" y="294"/>
                            <a:pt x="6309" y="0"/>
                            <a:pt x="5441" y="0"/>
                          </a:cubicBezTo>
                          <a:close/>
                        </a:path>
                      </a:pathLst>
                    </a:custGeom>
                    <a:solidFill>
                      <a:srgbClr val="A16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2"/>
                    <p:cNvSpPr/>
                    <p:nvPr/>
                  </p:nvSpPr>
                  <p:spPr>
                    <a:xfrm>
                      <a:off x="3015425" y="3314733"/>
                      <a:ext cx="2162065" cy="1043754"/>
                    </a:xfrm>
                    <a:custGeom>
                      <a:rect b="b" l="l" r="r" t="t"/>
                      <a:pathLst>
                        <a:path extrusionOk="0" h="18269" w="37843">
                          <a:moveTo>
                            <a:pt x="19727" y="1"/>
                          </a:moveTo>
                          <a:cubicBezTo>
                            <a:pt x="3709" y="1"/>
                            <a:pt x="0" y="18268"/>
                            <a:pt x="0" y="18268"/>
                          </a:cubicBezTo>
                          <a:lnTo>
                            <a:pt x="37843" y="18268"/>
                          </a:lnTo>
                          <a:cubicBezTo>
                            <a:pt x="37843" y="18268"/>
                            <a:pt x="35746" y="1"/>
                            <a:pt x="197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2"/>
                    <p:cNvSpPr/>
                    <p:nvPr/>
                  </p:nvSpPr>
                  <p:spPr>
                    <a:xfrm>
                      <a:off x="3926237" y="2660715"/>
                      <a:ext cx="362101" cy="577023"/>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rgbClr val="A1633E"/>
                    </a:solidFill>
                    <a:ln cap="flat" cmpd="sng" w="9525">
                      <a:solidFill>
                        <a:srgbClr val="A163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2"/>
                    <p:cNvSpPr/>
                    <p:nvPr/>
                  </p:nvSpPr>
                  <p:spPr>
                    <a:xfrm>
                      <a:off x="3905919" y="3027879"/>
                      <a:ext cx="412867" cy="587433"/>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rgbClr val="A1633E"/>
                    </a:solidFill>
                    <a:ln cap="flat" cmpd="sng" w="9525">
                      <a:solidFill>
                        <a:srgbClr val="A163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2"/>
                    <p:cNvSpPr/>
                    <p:nvPr/>
                  </p:nvSpPr>
                  <p:spPr>
                    <a:xfrm>
                      <a:off x="3567025" y="1457425"/>
                      <a:ext cx="1164446" cy="1454015"/>
                    </a:xfrm>
                    <a:custGeom>
                      <a:rect b="b" l="l" r="r" t="t"/>
                      <a:pathLst>
                        <a:path extrusionOk="0" h="34192" w="28188">
                          <a:moveTo>
                            <a:pt x="14111" y="1"/>
                          </a:moveTo>
                          <a:cubicBezTo>
                            <a:pt x="6305" y="1"/>
                            <a:pt x="501" y="6305"/>
                            <a:pt x="501" y="14077"/>
                          </a:cubicBezTo>
                          <a:lnTo>
                            <a:pt x="0" y="20115"/>
                          </a:lnTo>
                          <a:cubicBezTo>
                            <a:pt x="0" y="27887"/>
                            <a:pt x="6305" y="34192"/>
                            <a:pt x="14111" y="34192"/>
                          </a:cubicBezTo>
                          <a:cubicBezTo>
                            <a:pt x="21916" y="34192"/>
                            <a:pt x="28187" y="27887"/>
                            <a:pt x="28187" y="20115"/>
                          </a:cubicBezTo>
                          <a:lnTo>
                            <a:pt x="27687" y="14077"/>
                          </a:lnTo>
                          <a:cubicBezTo>
                            <a:pt x="27687" y="6305"/>
                            <a:pt x="21916" y="1"/>
                            <a:pt x="14111" y="1"/>
                          </a:cubicBezTo>
                          <a:close/>
                        </a:path>
                      </a:pathLst>
                    </a:custGeom>
                    <a:solidFill>
                      <a:srgbClr val="A16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2"/>
                    <p:cNvSpPr/>
                    <p:nvPr/>
                  </p:nvSpPr>
                  <p:spPr>
                    <a:xfrm>
                      <a:off x="3760913" y="2489417"/>
                      <a:ext cx="128548" cy="126834"/>
                    </a:xfrm>
                    <a:custGeom>
                      <a:rect b="b" l="l" r="r" t="t"/>
                      <a:pathLst>
                        <a:path extrusionOk="0" h="2220" w="2250">
                          <a:moveTo>
                            <a:pt x="1125" y="0"/>
                          </a:moveTo>
                          <a:cubicBezTo>
                            <a:pt x="517" y="0"/>
                            <a:pt x="0" y="487"/>
                            <a:pt x="0" y="1095"/>
                          </a:cubicBezTo>
                          <a:cubicBezTo>
                            <a:pt x="0" y="1733"/>
                            <a:pt x="517" y="2219"/>
                            <a:pt x="1125" y="2219"/>
                          </a:cubicBezTo>
                          <a:cubicBezTo>
                            <a:pt x="1733" y="2219"/>
                            <a:pt x="2249" y="1733"/>
                            <a:pt x="2249" y="1095"/>
                          </a:cubicBezTo>
                          <a:cubicBezTo>
                            <a:pt x="2249" y="487"/>
                            <a:pt x="1733" y="0"/>
                            <a:pt x="1125" y="0"/>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2"/>
                    <p:cNvSpPr/>
                    <p:nvPr/>
                  </p:nvSpPr>
                  <p:spPr>
                    <a:xfrm>
                      <a:off x="4412099" y="2498101"/>
                      <a:ext cx="126834" cy="126834"/>
                    </a:xfrm>
                    <a:custGeom>
                      <a:rect b="b" l="l" r="r" t="t"/>
                      <a:pathLst>
                        <a:path extrusionOk="0" h="2220" w="2220">
                          <a:moveTo>
                            <a:pt x="1125" y="0"/>
                          </a:moveTo>
                          <a:cubicBezTo>
                            <a:pt x="517" y="0"/>
                            <a:pt x="1" y="517"/>
                            <a:pt x="1" y="1125"/>
                          </a:cubicBezTo>
                          <a:cubicBezTo>
                            <a:pt x="1" y="1733"/>
                            <a:pt x="517" y="2219"/>
                            <a:pt x="1125" y="2219"/>
                          </a:cubicBezTo>
                          <a:cubicBezTo>
                            <a:pt x="1733" y="2219"/>
                            <a:pt x="2219" y="1733"/>
                            <a:pt x="2219" y="1125"/>
                          </a:cubicBezTo>
                          <a:cubicBezTo>
                            <a:pt x="2219" y="517"/>
                            <a:pt x="1733" y="0"/>
                            <a:pt x="1125" y="0"/>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2"/>
                    <p:cNvSpPr/>
                    <p:nvPr/>
                  </p:nvSpPr>
                  <p:spPr>
                    <a:xfrm>
                      <a:off x="4068256" y="2539019"/>
                      <a:ext cx="165056" cy="49020"/>
                    </a:xfrm>
                    <a:custGeom>
                      <a:rect b="b" l="l" r="r" t="t"/>
                      <a:pathLst>
                        <a:path extrusionOk="0" h="858" w="2889">
                          <a:moveTo>
                            <a:pt x="2889" y="1"/>
                          </a:moveTo>
                          <a:cubicBezTo>
                            <a:pt x="2676" y="183"/>
                            <a:pt x="2433" y="335"/>
                            <a:pt x="2189" y="426"/>
                          </a:cubicBezTo>
                          <a:cubicBezTo>
                            <a:pt x="2013" y="527"/>
                            <a:pt x="1795" y="586"/>
                            <a:pt x="1587" y="586"/>
                          </a:cubicBezTo>
                          <a:cubicBezTo>
                            <a:pt x="1544" y="586"/>
                            <a:pt x="1502" y="583"/>
                            <a:pt x="1460" y="578"/>
                          </a:cubicBezTo>
                          <a:cubicBezTo>
                            <a:pt x="1217" y="578"/>
                            <a:pt x="943" y="487"/>
                            <a:pt x="700" y="396"/>
                          </a:cubicBezTo>
                          <a:cubicBezTo>
                            <a:pt x="457" y="305"/>
                            <a:pt x="214" y="183"/>
                            <a:pt x="1" y="1"/>
                          </a:cubicBezTo>
                          <a:lnTo>
                            <a:pt x="1" y="1"/>
                          </a:lnTo>
                          <a:cubicBezTo>
                            <a:pt x="305" y="487"/>
                            <a:pt x="852" y="821"/>
                            <a:pt x="1460" y="852"/>
                          </a:cubicBezTo>
                          <a:cubicBezTo>
                            <a:pt x="1499" y="856"/>
                            <a:pt x="1538" y="858"/>
                            <a:pt x="1578" y="858"/>
                          </a:cubicBezTo>
                          <a:cubicBezTo>
                            <a:pt x="1841" y="858"/>
                            <a:pt x="2099" y="771"/>
                            <a:pt x="2311" y="639"/>
                          </a:cubicBezTo>
                          <a:cubicBezTo>
                            <a:pt x="2433" y="578"/>
                            <a:pt x="2524" y="457"/>
                            <a:pt x="2645" y="365"/>
                          </a:cubicBezTo>
                          <a:cubicBezTo>
                            <a:pt x="2737" y="244"/>
                            <a:pt x="2828" y="122"/>
                            <a:pt x="2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2"/>
                    <p:cNvSpPr/>
                    <p:nvPr/>
                  </p:nvSpPr>
                  <p:spPr>
                    <a:xfrm>
                      <a:off x="4112563" y="2386195"/>
                      <a:ext cx="74729" cy="80157"/>
                    </a:xfrm>
                    <a:custGeom>
                      <a:rect b="b" l="l" r="r" t="t"/>
                      <a:pathLst>
                        <a:path extrusionOk="0" h="1403" w="1308">
                          <a:moveTo>
                            <a:pt x="1308" y="1"/>
                          </a:moveTo>
                          <a:lnTo>
                            <a:pt x="1308" y="1"/>
                          </a:lnTo>
                          <a:cubicBezTo>
                            <a:pt x="1064" y="31"/>
                            <a:pt x="821" y="92"/>
                            <a:pt x="608" y="214"/>
                          </a:cubicBezTo>
                          <a:cubicBezTo>
                            <a:pt x="487" y="244"/>
                            <a:pt x="365" y="335"/>
                            <a:pt x="274" y="396"/>
                          </a:cubicBezTo>
                          <a:cubicBezTo>
                            <a:pt x="153" y="487"/>
                            <a:pt x="61" y="609"/>
                            <a:pt x="31" y="791"/>
                          </a:cubicBezTo>
                          <a:cubicBezTo>
                            <a:pt x="1" y="1004"/>
                            <a:pt x="153" y="1156"/>
                            <a:pt x="244" y="1217"/>
                          </a:cubicBezTo>
                          <a:cubicBezTo>
                            <a:pt x="365" y="1308"/>
                            <a:pt x="487" y="1369"/>
                            <a:pt x="639" y="1399"/>
                          </a:cubicBezTo>
                          <a:cubicBezTo>
                            <a:pt x="662" y="1402"/>
                            <a:pt x="686" y="1403"/>
                            <a:pt x="709" y="1403"/>
                          </a:cubicBezTo>
                          <a:cubicBezTo>
                            <a:pt x="958" y="1403"/>
                            <a:pt x="1196" y="1259"/>
                            <a:pt x="1308" y="1065"/>
                          </a:cubicBezTo>
                          <a:lnTo>
                            <a:pt x="1308" y="1065"/>
                          </a:lnTo>
                          <a:cubicBezTo>
                            <a:pt x="1152" y="1154"/>
                            <a:pt x="980" y="1210"/>
                            <a:pt x="827" y="1210"/>
                          </a:cubicBezTo>
                          <a:cubicBezTo>
                            <a:pt x="771" y="1210"/>
                            <a:pt x="718" y="1203"/>
                            <a:pt x="669" y="1186"/>
                          </a:cubicBezTo>
                          <a:cubicBezTo>
                            <a:pt x="578" y="1156"/>
                            <a:pt x="487" y="1095"/>
                            <a:pt x="426" y="1004"/>
                          </a:cubicBezTo>
                          <a:cubicBezTo>
                            <a:pt x="335" y="943"/>
                            <a:pt x="304" y="882"/>
                            <a:pt x="304" y="822"/>
                          </a:cubicBezTo>
                          <a:cubicBezTo>
                            <a:pt x="304" y="700"/>
                            <a:pt x="517" y="518"/>
                            <a:pt x="700" y="396"/>
                          </a:cubicBezTo>
                          <a:cubicBezTo>
                            <a:pt x="912" y="274"/>
                            <a:pt x="1095" y="153"/>
                            <a:pt x="13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2"/>
                    <p:cNvSpPr/>
                    <p:nvPr/>
                  </p:nvSpPr>
                  <p:spPr>
                    <a:xfrm>
                      <a:off x="3845126" y="2280647"/>
                      <a:ext cx="59075" cy="121635"/>
                    </a:xfrm>
                    <a:custGeom>
                      <a:rect b="b" l="l" r="r" t="t"/>
                      <a:pathLst>
                        <a:path extrusionOk="0" h="2129" w="1034">
                          <a:moveTo>
                            <a:pt x="517" y="1"/>
                          </a:moveTo>
                          <a:cubicBezTo>
                            <a:pt x="243" y="1"/>
                            <a:pt x="0" y="487"/>
                            <a:pt x="0" y="1065"/>
                          </a:cubicBezTo>
                          <a:cubicBezTo>
                            <a:pt x="0" y="1642"/>
                            <a:pt x="243" y="2129"/>
                            <a:pt x="517" y="2129"/>
                          </a:cubicBezTo>
                          <a:cubicBezTo>
                            <a:pt x="821" y="2129"/>
                            <a:pt x="1034" y="1642"/>
                            <a:pt x="1034" y="1065"/>
                          </a:cubicBezTo>
                          <a:cubicBezTo>
                            <a:pt x="1034" y="487"/>
                            <a:pt x="821" y="1"/>
                            <a:pt x="51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2"/>
                    <p:cNvSpPr/>
                    <p:nvPr/>
                  </p:nvSpPr>
                  <p:spPr>
                    <a:xfrm>
                      <a:off x="4402559" y="2291103"/>
                      <a:ext cx="60846" cy="121578"/>
                    </a:xfrm>
                    <a:custGeom>
                      <a:rect b="b" l="l" r="r" t="t"/>
                      <a:pathLst>
                        <a:path extrusionOk="0" h="2128" w="1065">
                          <a:moveTo>
                            <a:pt x="517" y="0"/>
                          </a:moveTo>
                          <a:cubicBezTo>
                            <a:pt x="243" y="0"/>
                            <a:pt x="0" y="487"/>
                            <a:pt x="0" y="1064"/>
                          </a:cubicBezTo>
                          <a:cubicBezTo>
                            <a:pt x="0" y="1642"/>
                            <a:pt x="243" y="2128"/>
                            <a:pt x="517" y="2128"/>
                          </a:cubicBezTo>
                          <a:cubicBezTo>
                            <a:pt x="821" y="2128"/>
                            <a:pt x="1064" y="1642"/>
                            <a:pt x="1064" y="1064"/>
                          </a:cubicBezTo>
                          <a:cubicBezTo>
                            <a:pt x="1064" y="487"/>
                            <a:pt x="821" y="0"/>
                            <a:pt x="5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2"/>
                    <p:cNvSpPr/>
                    <p:nvPr/>
                  </p:nvSpPr>
                  <p:spPr>
                    <a:xfrm>
                      <a:off x="4366109"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6" y="853"/>
                            <a:pt x="2948" y="883"/>
                          </a:cubicBezTo>
                          <a:cubicBezTo>
                            <a:pt x="2857" y="792"/>
                            <a:pt x="2766" y="671"/>
                            <a:pt x="2675" y="549"/>
                          </a:cubicBezTo>
                          <a:cubicBezTo>
                            <a:pt x="2553" y="458"/>
                            <a:pt x="2462" y="367"/>
                            <a:pt x="2310"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2"/>
                    <p:cNvSpPr/>
                    <p:nvPr/>
                  </p:nvSpPr>
                  <p:spPr>
                    <a:xfrm>
                      <a:off x="3765256" y="2162499"/>
                      <a:ext cx="168484" cy="50505"/>
                    </a:xfrm>
                    <a:custGeom>
                      <a:rect b="b" l="l" r="r" t="t"/>
                      <a:pathLst>
                        <a:path extrusionOk="0" h="884" w="2949">
                          <a:moveTo>
                            <a:pt x="1390" y="0"/>
                          </a:moveTo>
                          <a:cubicBezTo>
                            <a:pt x="779" y="0"/>
                            <a:pt x="234" y="385"/>
                            <a:pt x="0" y="883"/>
                          </a:cubicBezTo>
                          <a:cubicBezTo>
                            <a:pt x="243" y="731"/>
                            <a:pt x="486" y="610"/>
                            <a:pt x="730" y="519"/>
                          </a:cubicBezTo>
                          <a:cubicBezTo>
                            <a:pt x="930" y="444"/>
                            <a:pt x="1130" y="389"/>
                            <a:pt x="1330" y="389"/>
                          </a:cubicBezTo>
                          <a:cubicBezTo>
                            <a:pt x="1373" y="389"/>
                            <a:pt x="1416" y="392"/>
                            <a:pt x="1459" y="397"/>
                          </a:cubicBezTo>
                          <a:cubicBezTo>
                            <a:pt x="1702" y="397"/>
                            <a:pt x="1945" y="458"/>
                            <a:pt x="2189" y="549"/>
                          </a:cubicBezTo>
                          <a:cubicBezTo>
                            <a:pt x="2310" y="580"/>
                            <a:pt x="2432" y="671"/>
                            <a:pt x="2553" y="701"/>
                          </a:cubicBezTo>
                          <a:cubicBezTo>
                            <a:pt x="2675" y="762"/>
                            <a:pt x="2797" y="853"/>
                            <a:pt x="2948" y="883"/>
                          </a:cubicBezTo>
                          <a:cubicBezTo>
                            <a:pt x="2857" y="792"/>
                            <a:pt x="2766" y="671"/>
                            <a:pt x="2675" y="549"/>
                          </a:cubicBezTo>
                          <a:cubicBezTo>
                            <a:pt x="2553" y="458"/>
                            <a:pt x="2462" y="367"/>
                            <a:pt x="2341" y="276"/>
                          </a:cubicBezTo>
                          <a:cubicBezTo>
                            <a:pt x="2067" y="124"/>
                            <a:pt x="1763" y="32"/>
                            <a:pt x="1459" y="2"/>
                          </a:cubicBezTo>
                          <a:cubicBezTo>
                            <a:pt x="1436" y="1"/>
                            <a:pt x="1413" y="0"/>
                            <a:pt x="13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p82"/>
                  <p:cNvSpPr/>
                  <p:nvPr/>
                </p:nvSpPr>
                <p:spPr>
                  <a:xfrm>
                    <a:off x="1835125" y="3496200"/>
                    <a:ext cx="1521547" cy="863653"/>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1" name="Google Shape;2081;p82"/>
              <p:cNvSpPr/>
              <p:nvPr/>
            </p:nvSpPr>
            <p:spPr>
              <a:xfrm>
                <a:off x="2104800" y="1417025"/>
                <a:ext cx="1333649" cy="968171"/>
              </a:xfrm>
              <a:custGeom>
                <a:rect b="b" l="l" r="r" t="t"/>
                <a:pathLst>
                  <a:path extrusionOk="0" h="18599" w="25620">
                    <a:moveTo>
                      <a:pt x="10620" y="0"/>
                    </a:moveTo>
                    <a:cubicBezTo>
                      <a:pt x="8211" y="0"/>
                      <a:pt x="5796" y="333"/>
                      <a:pt x="3604" y="1277"/>
                    </a:cubicBezTo>
                    <a:cubicBezTo>
                      <a:pt x="1769" y="2077"/>
                      <a:pt x="1" y="3678"/>
                      <a:pt x="101" y="5680"/>
                    </a:cubicBezTo>
                    <a:lnTo>
                      <a:pt x="1902" y="2844"/>
                    </a:lnTo>
                    <a:lnTo>
                      <a:pt x="1902" y="2844"/>
                    </a:lnTo>
                    <a:cubicBezTo>
                      <a:pt x="1569" y="4746"/>
                      <a:pt x="2436" y="6847"/>
                      <a:pt x="4004" y="8015"/>
                    </a:cubicBezTo>
                    <a:cubicBezTo>
                      <a:pt x="4912" y="8677"/>
                      <a:pt x="6024" y="9017"/>
                      <a:pt x="7133" y="9017"/>
                    </a:cubicBezTo>
                    <a:cubicBezTo>
                      <a:pt x="7979" y="9017"/>
                      <a:pt x="8824" y="8819"/>
                      <a:pt x="9574" y="8415"/>
                    </a:cubicBezTo>
                    <a:lnTo>
                      <a:pt x="9574" y="8415"/>
                    </a:lnTo>
                    <a:cubicBezTo>
                      <a:pt x="9174" y="9549"/>
                      <a:pt x="9441" y="10783"/>
                      <a:pt x="10108" y="11784"/>
                    </a:cubicBezTo>
                    <a:cubicBezTo>
                      <a:pt x="10742" y="12785"/>
                      <a:pt x="11676" y="13552"/>
                      <a:pt x="12743" y="14086"/>
                    </a:cubicBezTo>
                    <a:cubicBezTo>
                      <a:pt x="13826" y="14689"/>
                      <a:pt x="15064" y="15072"/>
                      <a:pt x="16279" y="15072"/>
                    </a:cubicBezTo>
                    <a:cubicBezTo>
                      <a:pt x="17012" y="15072"/>
                      <a:pt x="17737" y="14933"/>
                      <a:pt x="18414" y="14619"/>
                    </a:cubicBezTo>
                    <a:cubicBezTo>
                      <a:pt x="18414" y="16054"/>
                      <a:pt x="19248" y="17455"/>
                      <a:pt x="20482" y="18122"/>
                    </a:cubicBezTo>
                    <a:cubicBezTo>
                      <a:pt x="21086" y="18440"/>
                      <a:pt x="21765" y="18598"/>
                      <a:pt x="22444" y="18598"/>
                    </a:cubicBezTo>
                    <a:cubicBezTo>
                      <a:pt x="23192" y="18598"/>
                      <a:pt x="23939" y="18406"/>
                      <a:pt x="24585" y="18022"/>
                    </a:cubicBezTo>
                    <a:cubicBezTo>
                      <a:pt x="24985" y="17755"/>
                      <a:pt x="25319" y="17421"/>
                      <a:pt x="25486" y="16954"/>
                    </a:cubicBezTo>
                    <a:cubicBezTo>
                      <a:pt x="25619" y="16587"/>
                      <a:pt x="25619" y="16221"/>
                      <a:pt x="25586" y="15854"/>
                    </a:cubicBezTo>
                    <a:cubicBezTo>
                      <a:pt x="25352" y="13619"/>
                      <a:pt x="24619" y="11517"/>
                      <a:pt x="23418" y="9616"/>
                    </a:cubicBezTo>
                    <a:cubicBezTo>
                      <a:pt x="22917" y="8882"/>
                      <a:pt x="22350" y="8181"/>
                      <a:pt x="21950" y="7381"/>
                    </a:cubicBezTo>
                    <a:cubicBezTo>
                      <a:pt x="21416" y="6347"/>
                      <a:pt x="21183" y="5179"/>
                      <a:pt x="20616" y="4179"/>
                    </a:cubicBezTo>
                    <a:cubicBezTo>
                      <a:pt x="19782" y="2577"/>
                      <a:pt x="18247" y="1510"/>
                      <a:pt x="16579" y="843"/>
                    </a:cubicBezTo>
                    <a:cubicBezTo>
                      <a:pt x="14912" y="209"/>
                      <a:pt x="13110" y="42"/>
                      <a:pt x="11309" y="9"/>
                    </a:cubicBezTo>
                    <a:cubicBezTo>
                      <a:pt x="11079" y="3"/>
                      <a:pt x="10850" y="0"/>
                      <a:pt x="10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82"/>
            <p:cNvSpPr/>
            <p:nvPr/>
          </p:nvSpPr>
          <p:spPr>
            <a:xfrm>
              <a:off x="1973625" y="1595350"/>
              <a:ext cx="325796" cy="541506"/>
            </a:xfrm>
            <a:custGeom>
              <a:rect b="b" l="l" r="r" t="t"/>
              <a:pathLst>
                <a:path extrusionOk="0" h="14196" w="8541">
                  <a:moveTo>
                    <a:pt x="6566" y="1"/>
                  </a:moveTo>
                  <a:cubicBezTo>
                    <a:pt x="6490" y="1"/>
                    <a:pt x="6414" y="6"/>
                    <a:pt x="6338" y="18"/>
                  </a:cubicBezTo>
                  <a:cubicBezTo>
                    <a:pt x="5972" y="85"/>
                    <a:pt x="5671" y="319"/>
                    <a:pt x="5371" y="519"/>
                  </a:cubicBezTo>
                  <a:cubicBezTo>
                    <a:pt x="2302" y="2754"/>
                    <a:pt x="301" y="6423"/>
                    <a:pt x="1" y="10226"/>
                  </a:cubicBezTo>
                  <a:lnTo>
                    <a:pt x="101" y="14195"/>
                  </a:lnTo>
                  <a:cubicBezTo>
                    <a:pt x="1368" y="14028"/>
                    <a:pt x="2602" y="13228"/>
                    <a:pt x="3303" y="12127"/>
                  </a:cubicBezTo>
                  <a:cubicBezTo>
                    <a:pt x="4003" y="11060"/>
                    <a:pt x="4270" y="9625"/>
                    <a:pt x="3937" y="8391"/>
                  </a:cubicBezTo>
                  <a:cubicBezTo>
                    <a:pt x="6539" y="7824"/>
                    <a:pt x="8540" y="5222"/>
                    <a:pt x="8473" y="2554"/>
                  </a:cubicBezTo>
                  <a:cubicBezTo>
                    <a:pt x="8473" y="1920"/>
                    <a:pt x="8307" y="1286"/>
                    <a:pt x="7973" y="752"/>
                  </a:cubicBezTo>
                  <a:cubicBezTo>
                    <a:pt x="7650" y="312"/>
                    <a:pt x="7120" y="1"/>
                    <a:pt x="6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83"/>
          <p:cNvSpPr/>
          <p:nvPr/>
        </p:nvSpPr>
        <p:spPr>
          <a:xfrm>
            <a:off x="452175" y="1403550"/>
            <a:ext cx="6266100" cy="3483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Key Learnings</a:t>
            </a:r>
            <a:endParaRPr/>
          </a:p>
        </p:txBody>
      </p:sp>
      <p:sp>
        <p:nvSpPr>
          <p:cNvPr id="2089" name="Google Shape;2089;p83"/>
          <p:cNvSpPr txBox="1"/>
          <p:nvPr>
            <p:ph idx="1" type="subTitle"/>
          </p:nvPr>
        </p:nvSpPr>
        <p:spPr>
          <a:xfrm>
            <a:off x="713250" y="1577850"/>
            <a:ext cx="5731500" cy="31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Ryder:</a:t>
            </a:r>
            <a:endParaRPr/>
          </a:p>
          <a:p>
            <a:pPr indent="-298450" lvl="0" marL="457200" rtl="0" algn="l">
              <a:spcBef>
                <a:spcPts val="0"/>
              </a:spcBef>
              <a:spcAft>
                <a:spcPts val="0"/>
              </a:spcAft>
              <a:buSzPts val="1100"/>
              <a:buChar char="-"/>
            </a:pPr>
            <a:r>
              <a:rPr lang="en" sz="1100"/>
              <a:t>Despite having access to college counselors as early as 11, students can be left scrambling at 15 to enroll in appropriate classes and make progress towards their academic goals.</a:t>
            </a:r>
            <a:endParaRPr sz="1100"/>
          </a:p>
          <a:p>
            <a:pPr indent="-298450" lvl="0" marL="457200" rtl="0" algn="l">
              <a:spcBef>
                <a:spcPts val="0"/>
              </a:spcBef>
              <a:spcAft>
                <a:spcPts val="0"/>
              </a:spcAft>
              <a:buSzPts val="1100"/>
              <a:buChar char="-"/>
            </a:pPr>
            <a:r>
              <a:rPr lang="en" sz="1100"/>
              <a:t>Despite having access to slideshows and teacher notes, students prefer to work jointly on note taking to ensure quality and pool their collective knowledge. </a:t>
            </a:r>
            <a:endParaRPr sz="1100"/>
          </a:p>
          <a:p>
            <a:pPr indent="-298450" lvl="0" marL="457200" rtl="0" algn="l">
              <a:spcBef>
                <a:spcPts val="0"/>
              </a:spcBef>
              <a:spcAft>
                <a:spcPts val="0"/>
              </a:spcAft>
              <a:buSzPts val="1100"/>
              <a:buChar char="-"/>
            </a:pPr>
            <a:r>
              <a:rPr lang="en" sz="1100"/>
              <a:t>Peers can serve as the best source of academic benchmarking and goal setting for students uncertain of their academic aspirations. </a:t>
            </a:r>
            <a:endParaRPr sz="1100"/>
          </a:p>
          <a:p>
            <a:pPr indent="0" lvl="0" marL="0" rtl="0" algn="l">
              <a:spcBef>
                <a:spcPts val="0"/>
              </a:spcBef>
              <a:spcAft>
                <a:spcPts val="0"/>
              </a:spcAft>
              <a:buNone/>
            </a:pPr>
            <a:r>
              <a:rPr lang="en"/>
              <a:t>Sue</a:t>
            </a:r>
            <a:r>
              <a:rPr lang="en"/>
              <a:t>:</a:t>
            </a:r>
            <a:endParaRPr/>
          </a:p>
          <a:p>
            <a:pPr indent="-298450" lvl="0" marL="457200" rtl="0" algn="l">
              <a:spcBef>
                <a:spcPts val="0"/>
              </a:spcBef>
              <a:spcAft>
                <a:spcPts val="0"/>
              </a:spcAft>
              <a:buClr>
                <a:schemeClr val="accent2"/>
              </a:buClr>
              <a:buSzPts val="1100"/>
              <a:buChar char="-"/>
            </a:pPr>
            <a:r>
              <a:rPr lang="en" sz="1100"/>
              <a:t>Schools and teachers are not deeply engaged with children’s different needs, especially around disabilities</a:t>
            </a:r>
            <a:endParaRPr sz="1100"/>
          </a:p>
          <a:p>
            <a:pPr indent="-298450" lvl="0" marL="457200" rtl="0" algn="l">
              <a:spcBef>
                <a:spcPts val="0"/>
              </a:spcBef>
              <a:spcAft>
                <a:spcPts val="0"/>
              </a:spcAft>
              <a:buClr>
                <a:schemeClr val="accent2"/>
              </a:buClr>
              <a:buSzPts val="1100"/>
              <a:buChar char="-"/>
            </a:pPr>
            <a:r>
              <a:rPr lang="en" sz="1100"/>
              <a:t>College admissions offices do not understand the stories behind FLI students and the work that their applications are evidence of</a:t>
            </a:r>
            <a:endParaRPr sz="1100"/>
          </a:p>
          <a:p>
            <a:pPr indent="-298450" lvl="0" marL="457200" rtl="0" algn="l">
              <a:spcBef>
                <a:spcPts val="0"/>
              </a:spcBef>
              <a:spcAft>
                <a:spcPts val="0"/>
              </a:spcAft>
              <a:buClr>
                <a:schemeClr val="accent2"/>
              </a:buClr>
              <a:buSzPts val="1100"/>
              <a:buChar char="-"/>
            </a:pPr>
            <a:r>
              <a:rPr lang="en" sz="1100"/>
              <a:t>Kids are less engaged with their education because of AI, and it can disproportionately benefit already privileged students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84"/>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POVs,</a:t>
            </a:r>
            <a:endParaRPr/>
          </a:p>
          <a:p>
            <a:pPr indent="0" lvl="0" marL="0" rtl="0" algn="ctr">
              <a:spcBef>
                <a:spcPts val="0"/>
              </a:spcBef>
              <a:spcAft>
                <a:spcPts val="0"/>
              </a:spcAft>
              <a:buNone/>
            </a:pPr>
            <a:r>
              <a:rPr lang="en"/>
              <a:t>HMWs</a:t>
            </a:r>
            <a:endParaRPr/>
          </a:p>
        </p:txBody>
      </p:sp>
      <p:sp>
        <p:nvSpPr>
          <p:cNvPr id="2095" name="Google Shape;2095;p84"/>
          <p:cNvSpPr txBox="1"/>
          <p:nvPr>
            <p:ph idx="2" type="title"/>
          </p:nvPr>
        </p:nvSpPr>
        <p:spPr>
          <a:xfrm>
            <a:off x="1933650" y="746625"/>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096" name="Google Shape;2096;p84"/>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Education Pack for Students XL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